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  <p:sldMasterId id="2147483720" r:id="rId2"/>
    <p:sldMasterId id="2147483758" r:id="rId3"/>
    <p:sldMasterId id="2147483798" r:id="rId4"/>
    <p:sldMasterId id="2147483800" r:id="rId5"/>
  </p:sldMasterIdLst>
  <p:notesMasterIdLst>
    <p:notesMasterId r:id="rId36"/>
  </p:notesMasterIdLst>
  <p:sldIdLst>
    <p:sldId id="261" r:id="rId6"/>
    <p:sldId id="1033" r:id="rId7"/>
    <p:sldId id="993" r:id="rId8"/>
    <p:sldId id="1037" r:id="rId9"/>
    <p:sldId id="1061" r:id="rId10"/>
    <p:sldId id="1062" r:id="rId11"/>
    <p:sldId id="1064" r:id="rId12"/>
    <p:sldId id="1063" r:id="rId13"/>
    <p:sldId id="1039" r:id="rId14"/>
    <p:sldId id="1040" r:id="rId15"/>
    <p:sldId id="1038" r:id="rId16"/>
    <p:sldId id="1042" r:id="rId17"/>
    <p:sldId id="1043" r:id="rId18"/>
    <p:sldId id="1044" r:id="rId19"/>
    <p:sldId id="1045" r:id="rId20"/>
    <p:sldId id="1047" r:id="rId21"/>
    <p:sldId id="1046" r:id="rId22"/>
    <p:sldId id="1048" r:id="rId23"/>
    <p:sldId id="1049" r:id="rId24"/>
    <p:sldId id="1050" r:id="rId25"/>
    <p:sldId id="1052" r:id="rId26"/>
    <p:sldId id="1051" r:id="rId27"/>
    <p:sldId id="1059" r:id="rId28"/>
    <p:sldId id="1054" r:id="rId29"/>
    <p:sldId id="1055" r:id="rId30"/>
    <p:sldId id="1056" r:id="rId31"/>
    <p:sldId id="1058" r:id="rId32"/>
    <p:sldId id="1057" r:id="rId33"/>
    <p:sldId id="1060" r:id="rId34"/>
    <p:sldId id="1041" r:id="rId35"/>
  </p:sldIdLst>
  <p:sldSz cx="20116800" cy="11315700"/>
  <p:notesSz cx="20104100" cy="113157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libri Light" panose="020F0302020204030204" pitchFamily="34" charset="0"/>
      <p:regular r:id="rId41"/>
      <p:italic r:id="rId42"/>
    </p:embeddedFont>
    <p:embeddedFont>
      <p:font typeface="Quattrocento Sans" panose="020B0502050000020003" pitchFamily="34" charset="0"/>
      <p:regular r:id="rId43"/>
      <p:bold r:id="rId44"/>
      <p:italic r:id="rId45"/>
      <p:boldItalic r:id="rId46"/>
    </p:embeddedFont>
    <p:embeddedFont>
      <p:font typeface="Verdana" panose="020B0604030504040204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809D50A3-4DE7-446A-8F63-3C4FA3BCCA41}">
          <p14:sldIdLst>
            <p14:sldId id="261"/>
          </p14:sldIdLst>
        </p14:section>
        <p14:section name="Intro to Data Scrapping" id="{298AA3E5-1E1E-476A-9FC1-A791A6877AA5}">
          <p14:sldIdLst>
            <p14:sldId id="1033"/>
            <p14:sldId id="993"/>
            <p14:sldId id="1037"/>
            <p14:sldId id="1061"/>
            <p14:sldId id="1062"/>
            <p14:sldId id="1064"/>
            <p14:sldId id="1063"/>
          </p14:sldIdLst>
        </p14:section>
        <p14:section name="Data Scraping (site)" id="{5EA6BFCA-EED4-4527-B1BE-A7C5D75AA25E}">
          <p14:sldIdLst>
            <p14:sldId id="1039"/>
            <p14:sldId id="1040"/>
            <p14:sldId id="1038"/>
            <p14:sldId id="1042"/>
            <p14:sldId id="1043"/>
            <p14:sldId id="1044"/>
            <p14:sldId id="1045"/>
            <p14:sldId id="1047"/>
            <p14:sldId id="1046"/>
            <p14:sldId id="1048"/>
            <p14:sldId id="1049"/>
            <p14:sldId id="1050"/>
            <p14:sldId id="1052"/>
            <p14:sldId id="1051"/>
            <p14:sldId id="1059"/>
            <p14:sldId id="1054"/>
            <p14:sldId id="1055"/>
            <p14:sldId id="1056"/>
            <p14:sldId id="1058"/>
            <p14:sldId id="1057"/>
            <p14:sldId id="1060"/>
            <p14:sldId id="10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1" userDrawn="1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8" roundtripDataSignature="AMtx7mjpHvG0A/dpnRSBgKoJfhYr/nVE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E75B6"/>
    <a:srgbClr val="ED7D31"/>
    <a:srgbClr val="DDDDDD"/>
    <a:srgbClr val="1079C4"/>
    <a:srgbClr val="173B64"/>
    <a:srgbClr val="5859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615BAF-A950-4CB2-B807-9BCC3E207F00}" v="32" dt="2024-07-18T04:56:44.6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01" autoAdjust="0"/>
    <p:restoredTop sz="83436" autoAdjust="0"/>
  </p:normalViewPr>
  <p:slideViewPr>
    <p:cSldViewPr snapToGrid="0">
      <p:cViewPr varScale="1">
        <p:scale>
          <a:sx n="56" d="100"/>
          <a:sy n="56" d="100"/>
        </p:scale>
        <p:origin x="894" y="72"/>
      </p:cViewPr>
      <p:guideLst>
        <p:guide orient="horz" pos="2880"/>
        <p:guide pos="21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3.fntdata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89" Type="http://schemas.openxmlformats.org/officeDocument/2006/relationships/presProps" Target="presProps.xml"/><Relationship Id="rId7" Type="http://schemas.openxmlformats.org/officeDocument/2006/relationships/slide" Target="slides/slide2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Master" Target="slideMasters/slideMaster5.xml"/><Relationship Id="rId90" Type="http://schemas.openxmlformats.org/officeDocument/2006/relationships/viewProps" Target="viewProps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3.xml"/><Relationship Id="rId93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5.xml"/><Relationship Id="rId41" Type="http://schemas.openxmlformats.org/officeDocument/2006/relationships/font" Target="fonts/font5.fntdata"/><Relationship Id="rId88" Type="http://customschemas.google.com/relationships/presentationmetadata" Target="meta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8.fntdata"/><Relationship Id="rId9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an CHOW (NYP)" userId="7c6840e7-cb2d-422f-becd-63f9a16762e5" providerId="ADAL" clId="{A7615BAF-A950-4CB2-B807-9BCC3E207F00}"/>
    <pc:docChg chg="undo custSel modSld sldOrd">
      <pc:chgData name="Alan CHOW (NYP)" userId="7c6840e7-cb2d-422f-becd-63f9a16762e5" providerId="ADAL" clId="{A7615BAF-A950-4CB2-B807-9BCC3E207F00}" dt="2024-07-18T05:00:17.093" v="106" actId="20577"/>
      <pc:docMkLst>
        <pc:docMk/>
      </pc:docMkLst>
      <pc:sldChg chg="addSp delSp modSp mod delAnim">
        <pc:chgData name="Alan CHOW (NYP)" userId="7c6840e7-cb2d-422f-becd-63f9a16762e5" providerId="ADAL" clId="{A7615BAF-A950-4CB2-B807-9BCC3E207F00}" dt="2024-07-18T05:00:03.782" v="97" actId="20577"/>
        <pc:sldMkLst>
          <pc:docMk/>
          <pc:sldMk cId="96331017" sldId="1038"/>
        </pc:sldMkLst>
        <pc:spChg chg="mod">
          <ac:chgData name="Alan CHOW (NYP)" userId="7c6840e7-cb2d-422f-becd-63f9a16762e5" providerId="ADAL" clId="{A7615BAF-A950-4CB2-B807-9BCC3E207F00}" dt="2024-07-18T05:00:03.782" v="97" actId="20577"/>
          <ac:spMkLst>
            <pc:docMk/>
            <pc:sldMk cId="96331017" sldId="1038"/>
            <ac:spMk id="13" creationId="{085220C5-FBC9-E1CC-64A5-41EF7F210165}"/>
          </ac:spMkLst>
        </pc:spChg>
        <pc:spChg chg="mod">
          <ac:chgData name="Alan CHOW (NYP)" userId="7c6840e7-cb2d-422f-becd-63f9a16762e5" providerId="ADAL" clId="{A7615BAF-A950-4CB2-B807-9BCC3E207F00}" dt="2024-07-18T04:54:18.651" v="61" actId="20577"/>
          <ac:spMkLst>
            <pc:docMk/>
            <pc:sldMk cId="96331017" sldId="1038"/>
            <ac:spMk id="19" creationId="{286B2588-4AB1-A455-7E68-519FA523EF9B}"/>
          </ac:spMkLst>
        </pc:spChg>
        <pc:spChg chg="mod">
          <ac:chgData name="Alan CHOW (NYP)" userId="7c6840e7-cb2d-422f-becd-63f9a16762e5" providerId="ADAL" clId="{A7615BAF-A950-4CB2-B807-9BCC3E207F00}" dt="2024-07-18T04:54:23.099" v="63" actId="20577"/>
          <ac:spMkLst>
            <pc:docMk/>
            <pc:sldMk cId="96331017" sldId="1038"/>
            <ac:spMk id="21" creationId="{8E110F06-E39A-AA1E-8EA6-61D589C06566}"/>
          </ac:spMkLst>
        </pc:spChg>
        <pc:spChg chg="mod">
          <ac:chgData name="Alan CHOW (NYP)" userId="7c6840e7-cb2d-422f-becd-63f9a16762e5" providerId="ADAL" clId="{A7615BAF-A950-4CB2-B807-9BCC3E207F00}" dt="2024-07-18T04:53:57.431" v="55" actId="20577"/>
          <ac:spMkLst>
            <pc:docMk/>
            <pc:sldMk cId="96331017" sldId="1038"/>
            <ac:spMk id="38" creationId="{150575EA-5905-7779-A8B5-B3C7B3949EC3}"/>
          </ac:spMkLst>
        </pc:spChg>
        <pc:grpChg chg="del">
          <ac:chgData name="Alan CHOW (NYP)" userId="7c6840e7-cb2d-422f-becd-63f9a16762e5" providerId="ADAL" clId="{A7615BAF-A950-4CB2-B807-9BCC3E207F00}" dt="2024-07-18T04:53:52.673" v="45" actId="478"/>
          <ac:grpSpMkLst>
            <pc:docMk/>
            <pc:sldMk cId="96331017" sldId="1038"/>
            <ac:grpSpMk id="24" creationId="{7063EB2F-CF7A-C1BD-6CB8-6F712E9074EB}"/>
          </ac:grpSpMkLst>
        </pc:grpChg>
        <pc:grpChg chg="del">
          <ac:chgData name="Alan CHOW (NYP)" userId="7c6840e7-cb2d-422f-becd-63f9a16762e5" providerId="ADAL" clId="{A7615BAF-A950-4CB2-B807-9BCC3E207F00}" dt="2024-07-18T04:53:51.702" v="44" actId="478"/>
          <ac:grpSpMkLst>
            <pc:docMk/>
            <pc:sldMk cId="96331017" sldId="1038"/>
            <ac:grpSpMk id="33" creationId="{547B15FE-591E-ED4B-B737-38A1D9BBEBD6}"/>
          </ac:grpSpMkLst>
        </pc:grpChg>
        <pc:grpChg chg="mod">
          <ac:chgData name="Alan CHOW (NYP)" userId="7c6840e7-cb2d-422f-becd-63f9a16762e5" providerId="ADAL" clId="{A7615BAF-A950-4CB2-B807-9BCC3E207F00}" dt="2024-07-18T04:54:07.675" v="57" actId="1076"/>
          <ac:grpSpMkLst>
            <pc:docMk/>
            <pc:sldMk cId="96331017" sldId="1038"/>
            <ac:grpSpMk id="36" creationId="{482C4065-5083-EFD5-0D58-ED29005B9428}"/>
          </ac:grpSpMkLst>
        </pc:grpChg>
        <pc:picChg chg="add mod ord">
          <ac:chgData name="Alan CHOW (NYP)" userId="7c6840e7-cb2d-422f-becd-63f9a16762e5" providerId="ADAL" clId="{A7615BAF-A950-4CB2-B807-9BCC3E207F00}" dt="2024-07-18T04:51:06.528" v="19" actId="167"/>
          <ac:picMkLst>
            <pc:docMk/>
            <pc:sldMk cId="96331017" sldId="1038"/>
            <ac:picMk id="3" creationId="{A496E8AF-AB05-111F-4A14-85CBF1BE2779}"/>
          </ac:picMkLst>
        </pc:picChg>
        <pc:picChg chg="del">
          <ac:chgData name="Alan CHOW (NYP)" userId="7c6840e7-cb2d-422f-becd-63f9a16762e5" providerId="ADAL" clId="{A7615BAF-A950-4CB2-B807-9BCC3E207F00}" dt="2024-07-18T04:50:59.665" v="16" actId="478"/>
          <ac:picMkLst>
            <pc:docMk/>
            <pc:sldMk cId="96331017" sldId="1038"/>
            <ac:picMk id="6" creationId="{7F91E212-DF29-9A45-7050-A51126AA7714}"/>
          </ac:picMkLst>
        </pc:picChg>
        <pc:picChg chg="del">
          <ac:chgData name="Alan CHOW (NYP)" userId="7c6840e7-cb2d-422f-becd-63f9a16762e5" providerId="ADAL" clId="{A7615BAF-A950-4CB2-B807-9BCC3E207F00}" dt="2024-07-18T04:59:57.999" v="96" actId="478"/>
          <ac:picMkLst>
            <pc:docMk/>
            <pc:sldMk cId="96331017" sldId="1038"/>
            <ac:picMk id="44" creationId="{0C36DC8E-3DBE-731A-8153-38EADC52CB56}"/>
          </ac:picMkLst>
        </pc:picChg>
        <pc:cxnChg chg="mod">
          <ac:chgData name="Alan CHOW (NYP)" userId="7c6840e7-cb2d-422f-becd-63f9a16762e5" providerId="ADAL" clId="{A7615BAF-A950-4CB2-B807-9BCC3E207F00}" dt="2024-07-18T04:51:17.374" v="20" actId="14100"/>
          <ac:cxnSpMkLst>
            <pc:docMk/>
            <pc:sldMk cId="96331017" sldId="1038"/>
            <ac:cxnSpMk id="8" creationId="{3A8B9D90-6CA1-4C64-5F7A-1D72F34EBD3B}"/>
          </ac:cxnSpMkLst>
        </pc:cxnChg>
        <pc:cxnChg chg="mod">
          <ac:chgData name="Alan CHOW (NYP)" userId="7c6840e7-cb2d-422f-becd-63f9a16762e5" providerId="ADAL" clId="{A7615BAF-A950-4CB2-B807-9BCC3E207F00}" dt="2024-07-18T04:53:52.673" v="45" actId="478"/>
          <ac:cxnSpMkLst>
            <pc:docMk/>
            <pc:sldMk cId="96331017" sldId="1038"/>
            <ac:cxnSpMk id="25" creationId="{094693BA-A03E-EB23-7753-064E0CF62C81}"/>
          </ac:cxnSpMkLst>
        </pc:cxnChg>
        <pc:cxnChg chg="mod">
          <ac:chgData name="Alan CHOW (NYP)" userId="7c6840e7-cb2d-422f-becd-63f9a16762e5" providerId="ADAL" clId="{A7615BAF-A950-4CB2-B807-9BCC3E207F00}" dt="2024-07-18T04:53:51.702" v="44" actId="478"/>
          <ac:cxnSpMkLst>
            <pc:docMk/>
            <pc:sldMk cId="96331017" sldId="1038"/>
            <ac:cxnSpMk id="34" creationId="{0485AB8F-79D8-C057-3008-9DD861A63913}"/>
          </ac:cxnSpMkLst>
        </pc:cxnChg>
      </pc:sldChg>
      <pc:sldChg chg="addSp delSp modSp mod delAnim">
        <pc:chgData name="Alan CHOW (NYP)" userId="7c6840e7-cb2d-422f-becd-63f9a16762e5" providerId="ADAL" clId="{A7615BAF-A950-4CB2-B807-9BCC3E207F00}" dt="2024-07-18T05:00:17.093" v="106" actId="20577"/>
        <pc:sldMkLst>
          <pc:docMk/>
          <pc:sldMk cId="1207927881" sldId="1040"/>
        </pc:sldMkLst>
        <pc:spChg chg="mod">
          <ac:chgData name="Alan CHOW (NYP)" userId="7c6840e7-cb2d-422f-becd-63f9a16762e5" providerId="ADAL" clId="{A7615BAF-A950-4CB2-B807-9BCC3E207F00}" dt="2024-07-18T05:00:17.093" v="106" actId="20577"/>
          <ac:spMkLst>
            <pc:docMk/>
            <pc:sldMk cId="1207927881" sldId="1040"/>
            <ac:spMk id="11" creationId="{AC7F57D8-60BD-E657-7045-85377643F6AE}"/>
          </ac:spMkLst>
        </pc:spChg>
        <pc:spChg chg="mod">
          <ac:chgData name="Alan CHOW (NYP)" userId="7c6840e7-cb2d-422f-becd-63f9a16762e5" providerId="ADAL" clId="{A7615BAF-A950-4CB2-B807-9BCC3E207F00}" dt="2024-07-18T04:57:53.645" v="95" actId="20577"/>
          <ac:spMkLst>
            <pc:docMk/>
            <pc:sldMk cId="1207927881" sldId="1040"/>
            <ac:spMk id="14" creationId="{37BDD8A9-9FD2-94B8-1828-DFFB90EBFB5D}"/>
          </ac:spMkLst>
        </pc:spChg>
        <pc:spChg chg="mod">
          <ac:chgData name="Alan CHOW (NYP)" userId="7c6840e7-cb2d-422f-becd-63f9a16762e5" providerId="ADAL" clId="{A7615BAF-A950-4CB2-B807-9BCC3E207F00}" dt="2024-07-18T04:49:36.700" v="12" actId="20577"/>
          <ac:spMkLst>
            <pc:docMk/>
            <pc:sldMk cId="1207927881" sldId="1040"/>
            <ac:spMk id="15" creationId="{2ED376B9-8208-542D-ECF0-6B852EE53A71}"/>
          </ac:spMkLst>
        </pc:spChg>
        <pc:picChg chg="add mod">
          <ac:chgData name="Alan CHOW (NYP)" userId="7c6840e7-cb2d-422f-becd-63f9a16762e5" providerId="ADAL" clId="{A7615BAF-A950-4CB2-B807-9BCC3E207F00}" dt="2024-07-18T04:49:27.684" v="10" actId="14100"/>
          <ac:picMkLst>
            <pc:docMk/>
            <pc:sldMk cId="1207927881" sldId="1040"/>
            <ac:picMk id="3" creationId="{C5257A9C-34E4-277B-B35C-01CE89750F31}"/>
          </ac:picMkLst>
        </pc:picChg>
        <pc:picChg chg="del">
          <ac:chgData name="Alan CHOW (NYP)" userId="7c6840e7-cb2d-422f-becd-63f9a16762e5" providerId="ADAL" clId="{A7615BAF-A950-4CB2-B807-9BCC3E207F00}" dt="2024-07-18T04:49:22.402" v="7" actId="478"/>
          <ac:picMkLst>
            <pc:docMk/>
            <pc:sldMk cId="1207927881" sldId="1040"/>
            <ac:picMk id="5" creationId="{933ECB79-2029-2E6C-6AB1-9ABD2C67E606}"/>
          </ac:picMkLst>
        </pc:picChg>
        <pc:picChg chg="add mod">
          <ac:chgData name="Alan CHOW (NYP)" userId="7c6840e7-cb2d-422f-becd-63f9a16762e5" providerId="ADAL" clId="{A7615BAF-A950-4CB2-B807-9BCC3E207F00}" dt="2024-07-18T04:50:49.657" v="15" actId="14100"/>
          <ac:picMkLst>
            <pc:docMk/>
            <pc:sldMk cId="1207927881" sldId="1040"/>
            <ac:picMk id="6" creationId="{85B281A8-AA41-C25B-7FC4-305E5A1D51C6}"/>
          </ac:picMkLst>
        </pc:picChg>
        <pc:picChg chg="del">
          <ac:chgData name="Alan CHOW (NYP)" userId="7c6840e7-cb2d-422f-becd-63f9a16762e5" providerId="ADAL" clId="{A7615BAF-A950-4CB2-B807-9BCC3E207F00}" dt="2024-07-18T04:49:32.455" v="11" actId="478"/>
          <ac:picMkLst>
            <pc:docMk/>
            <pc:sldMk cId="1207927881" sldId="1040"/>
            <ac:picMk id="16" creationId="{6F64A992-82ED-1506-F3E9-7B23B122E1AA}"/>
          </ac:picMkLst>
        </pc:picChg>
      </pc:sldChg>
      <pc:sldChg chg="mod ord modShow">
        <pc:chgData name="Alan CHOW (NYP)" userId="7c6840e7-cb2d-422f-becd-63f9a16762e5" providerId="ADAL" clId="{A7615BAF-A950-4CB2-B807-9BCC3E207F00}" dt="2024-07-18T04:55:55.154" v="66"/>
        <pc:sldMkLst>
          <pc:docMk/>
          <pc:sldMk cId="2876212717" sldId="1041"/>
        </pc:sldMkLst>
      </pc:sldChg>
      <pc:sldChg chg="addSp delSp modSp mod delAnim modNotesTx">
        <pc:chgData name="Alan CHOW (NYP)" userId="7c6840e7-cb2d-422f-becd-63f9a16762e5" providerId="ADAL" clId="{A7615BAF-A950-4CB2-B807-9BCC3E207F00}" dt="2024-07-18T04:57:35.858" v="94" actId="14100"/>
        <pc:sldMkLst>
          <pc:docMk/>
          <pc:sldMk cId="420383849" sldId="1042"/>
        </pc:sldMkLst>
        <pc:spChg chg="mod">
          <ac:chgData name="Alan CHOW (NYP)" userId="7c6840e7-cb2d-422f-becd-63f9a16762e5" providerId="ADAL" clId="{A7615BAF-A950-4CB2-B807-9BCC3E207F00}" dt="2024-07-18T03:22:36.209" v="6" actId="115"/>
          <ac:spMkLst>
            <pc:docMk/>
            <pc:sldMk cId="420383849" sldId="1042"/>
            <ac:spMk id="9" creationId="{A724EE6E-A002-A0E0-2EFC-BC9A3EB39DEC}"/>
          </ac:spMkLst>
        </pc:spChg>
        <pc:spChg chg="del">
          <ac:chgData name="Alan CHOW (NYP)" userId="7c6840e7-cb2d-422f-becd-63f9a16762e5" providerId="ADAL" clId="{A7615BAF-A950-4CB2-B807-9BCC3E207F00}" dt="2024-07-18T04:57:24.945" v="90" actId="478"/>
          <ac:spMkLst>
            <pc:docMk/>
            <pc:sldMk cId="420383849" sldId="1042"/>
            <ac:spMk id="12" creationId="{EDD393E8-6DAD-02A3-19FD-A93B38A055C0}"/>
          </ac:spMkLst>
        </pc:spChg>
        <pc:spChg chg="mod">
          <ac:chgData name="Alan CHOW (NYP)" userId="7c6840e7-cb2d-422f-becd-63f9a16762e5" providerId="ADAL" clId="{A7615BAF-A950-4CB2-B807-9BCC3E207F00}" dt="2024-07-18T04:56:44.615" v="86" actId="20577"/>
          <ac:spMkLst>
            <pc:docMk/>
            <pc:sldMk cId="420383849" sldId="1042"/>
            <ac:spMk id="18" creationId="{9A2F6BBA-272D-8EC3-2F05-3E5F5D20A129}"/>
          </ac:spMkLst>
        </pc:spChg>
        <pc:picChg chg="add mod ord modCrop">
          <ac:chgData name="Alan CHOW (NYP)" userId="7c6840e7-cb2d-422f-becd-63f9a16762e5" providerId="ADAL" clId="{A7615BAF-A950-4CB2-B807-9BCC3E207F00}" dt="2024-07-18T04:56:34.302" v="71" actId="167"/>
          <ac:picMkLst>
            <pc:docMk/>
            <pc:sldMk cId="420383849" sldId="1042"/>
            <ac:picMk id="3" creationId="{CA771F74-E655-2F37-4534-B093F97DE7E8}"/>
          </ac:picMkLst>
        </pc:picChg>
        <pc:picChg chg="del">
          <ac:chgData name="Alan CHOW (NYP)" userId="7c6840e7-cb2d-422f-becd-63f9a16762e5" providerId="ADAL" clId="{A7615BAF-A950-4CB2-B807-9BCC3E207F00}" dt="2024-07-18T04:56:22.224" v="67" actId="478"/>
          <ac:picMkLst>
            <pc:docMk/>
            <pc:sldMk cId="420383849" sldId="1042"/>
            <ac:picMk id="4" creationId="{5D8CDA22-A4DB-F8B2-4D0B-44A86E7F2243}"/>
          </ac:picMkLst>
        </pc:picChg>
        <pc:picChg chg="add mod ord">
          <ac:chgData name="Alan CHOW (NYP)" userId="7c6840e7-cb2d-422f-becd-63f9a16762e5" providerId="ADAL" clId="{A7615BAF-A950-4CB2-B807-9BCC3E207F00}" dt="2024-07-18T04:57:32.429" v="93" actId="1076"/>
          <ac:picMkLst>
            <pc:docMk/>
            <pc:sldMk cId="420383849" sldId="1042"/>
            <ac:picMk id="13" creationId="{5308D644-4FC8-31C9-06B9-2E7DC6F1309B}"/>
          </ac:picMkLst>
        </pc:picChg>
        <pc:picChg chg="del">
          <ac:chgData name="Alan CHOW (NYP)" userId="7c6840e7-cb2d-422f-becd-63f9a16762e5" providerId="ADAL" clId="{A7615BAF-A950-4CB2-B807-9BCC3E207F00}" dt="2024-07-18T04:57:19.678" v="87" actId="478"/>
          <ac:picMkLst>
            <pc:docMk/>
            <pc:sldMk cId="420383849" sldId="1042"/>
            <ac:picMk id="20" creationId="{E5D80307-1924-43FE-3A46-E4C981E763EB}"/>
          </ac:picMkLst>
        </pc:picChg>
        <pc:cxnChg chg="mod">
          <ac:chgData name="Alan CHOW (NYP)" userId="7c6840e7-cb2d-422f-becd-63f9a16762e5" providerId="ADAL" clId="{A7615BAF-A950-4CB2-B807-9BCC3E207F00}" dt="2024-07-18T04:56:37.619" v="72" actId="14100"/>
          <ac:cxnSpMkLst>
            <pc:docMk/>
            <pc:sldMk cId="420383849" sldId="1042"/>
            <ac:cxnSpMk id="11" creationId="{3B525913-EEE9-07D1-96E4-D56FDE9E37CC}"/>
          </ac:cxnSpMkLst>
        </pc:cxnChg>
        <pc:cxnChg chg="mod">
          <ac:chgData name="Alan CHOW (NYP)" userId="7c6840e7-cb2d-422f-becd-63f9a16762e5" providerId="ADAL" clId="{A7615BAF-A950-4CB2-B807-9BCC3E207F00}" dt="2024-07-18T04:57:35.858" v="94" actId="14100"/>
          <ac:cxnSpMkLst>
            <pc:docMk/>
            <pc:sldMk cId="420383849" sldId="1042"/>
            <ac:cxnSpMk id="21" creationId="{EA52804B-9937-DCBF-2B2E-44D4E41DCA51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11387138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57975" y="1414463"/>
            <a:ext cx="6788150" cy="381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2009775" y="5445125"/>
            <a:ext cx="16084550" cy="445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74896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11387138" y="1074896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:notes"/>
          <p:cNvSpPr txBox="1">
            <a:spLocks noGrp="1"/>
          </p:cNvSpPr>
          <p:nvPr>
            <p:ph type="body" idx="1"/>
          </p:nvPr>
        </p:nvSpPr>
        <p:spPr>
          <a:xfrm>
            <a:off x="2009775" y="5445125"/>
            <a:ext cx="16084550" cy="445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8" name="Google Shape;3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7975" y="1414463"/>
            <a:ext cx="6788150" cy="381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0" name="Google Shape;1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8048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-72000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Verdana"/>
                <a:ea typeface="Verdana"/>
                <a:cs typeface="Verdana"/>
                <a:sym typeface="Verdana"/>
              </a:rPr>
              <a:t>IV.</a:t>
            </a:r>
            <a:r>
              <a:rPr lang="en-US" sz="1200" b="0" i="0" u="none" strike="noStrike" cap="none" baseline="0" dirty="0">
                <a:solidFill>
                  <a:schemeClr val="dk1"/>
                </a:solidFill>
                <a:effectLst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IN" sz="1200" b="0" i="0" u="none" strike="noStrike" cap="none" dirty="0">
                <a:solidFill>
                  <a:schemeClr val="dk1"/>
                </a:solidFill>
                <a:effectLst/>
                <a:latin typeface="Verdana"/>
                <a:ea typeface="Verdana"/>
                <a:cs typeface="Verdana"/>
                <a:sym typeface="Verdana"/>
              </a:rPr>
              <a:t>Click on the Data Scraping icon on the top left corner of UiPath Studio. Then an activity window will pop up which showing as a next button. You can click on it and START the next activity data scraping.</a:t>
            </a:r>
            <a:endParaRPr lang="en-US" sz="1200" b="1" i="0" u="none" strike="noStrike" cap="none" dirty="0">
              <a:solidFill>
                <a:schemeClr val="dk1"/>
              </a:solidFill>
              <a:effectLst/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44298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0" name="Google Shape;1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50639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0" name="Google Shape;1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65556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>
                <a:hlinkClick r:id="rId3"/>
              </a:rPr>
              <a:t>Newest Questions - Stack Overflow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7205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0" name="Google Shape;1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00133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obj">
  <p:cSld name="OBJECT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8"/>
          <p:cNvSpPr txBox="1">
            <a:spLocks noGrp="1"/>
          </p:cNvSpPr>
          <p:nvPr>
            <p:ph type="ctrTitle"/>
          </p:nvPr>
        </p:nvSpPr>
        <p:spPr>
          <a:xfrm>
            <a:off x="1508761" y="3507868"/>
            <a:ext cx="17099281" cy="1269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68"/>
          <p:cNvSpPr txBox="1">
            <a:spLocks noGrp="1"/>
          </p:cNvSpPr>
          <p:nvPr>
            <p:ph type="subTitle" idx="1"/>
          </p:nvPr>
        </p:nvSpPr>
        <p:spPr>
          <a:xfrm>
            <a:off x="3017520" y="6336793"/>
            <a:ext cx="14081760" cy="607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68"/>
          <p:cNvSpPr txBox="1">
            <a:spLocks noGrp="1"/>
          </p:cNvSpPr>
          <p:nvPr>
            <p:ph type="ftr" idx="11"/>
          </p:nvPr>
        </p:nvSpPr>
        <p:spPr>
          <a:xfrm>
            <a:off x="6839712" y="10523604"/>
            <a:ext cx="643737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68"/>
          <p:cNvSpPr txBox="1">
            <a:spLocks noGrp="1"/>
          </p:cNvSpPr>
          <p:nvPr>
            <p:ph type="dt" idx="10"/>
          </p:nvPr>
        </p:nvSpPr>
        <p:spPr>
          <a:xfrm>
            <a:off x="1005841" y="10523604"/>
            <a:ext cx="462686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68"/>
          <p:cNvSpPr txBox="1">
            <a:spLocks noGrp="1"/>
          </p:cNvSpPr>
          <p:nvPr>
            <p:ph type="sldNum" idx="12"/>
          </p:nvPr>
        </p:nvSpPr>
        <p:spPr>
          <a:xfrm>
            <a:off x="14484098" y="10523604"/>
            <a:ext cx="462686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1383031" y="602461"/>
            <a:ext cx="17350740" cy="2187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1383032" y="3012281"/>
            <a:ext cx="8549641" cy="7179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53998" lvl="0" indent="-565498" algn="l">
              <a:lnSpc>
                <a:spcPct val="90000"/>
              </a:lnSpc>
              <a:spcBef>
                <a:spcPts val="164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1507995" lvl="1" indent="-5654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2261994" lvl="2" indent="-5654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3015992" lvl="3" indent="-5654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769990" lvl="4" indent="-5654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4523989" lvl="5" indent="-5654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5277988" lvl="6" indent="-5654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6031984" lvl="7" indent="-5654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6785982" lvl="8" indent="-5654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2"/>
          </p:nvPr>
        </p:nvSpPr>
        <p:spPr>
          <a:xfrm>
            <a:off x="10184131" y="3012281"/>
            <a:ext cx="8549641" cy="7179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53998" lvl="0" indent="-565498" algn="l">
              <a:lnSpc>
                <a:spcPct val="90000"/>
              </a:lnSpc>
              <a:spcBef>
                <a:spcPts val="164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1507995" lvl="1" indent="-5654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2261994" lvl="2" indent="-5654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3015992" lvl="3" indent="-5654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769990" lvl="4" indent="-5654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4523989" lvl="5" indent="-5654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5277988" lvl="6" indent="-5654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6031984" lvl="7" indent="-5654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6785982" lvl="8" indent="-5654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1383032" y="10487978"/>
            <a:ext cx="4526281" cy="602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6663691" y="10487978"/>
            <a:ext cx="6789420" cy="602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14207491" y="10487978"/>
            <a:ext cx="4526281" cy="602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74873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1385652" y="602461"/>
            <a:ext cx="17350740" cy="2187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1"/>
          </p:nvPr>
        </p:nvSpPr>
        <p:spPr>
          <a:xfrm>
            <a:off x="1385651" y="2773921"/>
            <a:ext cx="8510350" cy="1359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753998" lvl="0" indent="-376998" algn="l">
              <a:lnSpc>
                <a:spcPct val="90000"/>
              </a:lnSpc>
              <a:spcBef>
                <a:spcPts val="1648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958" b="1"/>
            </a:lvl1pPr>
            <a:lvl2pPr marL="1507995" lvl="1" indent="-3769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3299" b="1"/>
            </a:lvl2pPr>
            <a:lvl3pPr marL="2261994" lvl="2" indent="-3769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969" b="1"/>
            </a:lvl3pPr>
            <a:lvl4pPr marL="3015992" lvl="3" indent="-3769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639" b="1"/>
            </a:lvl4pPr>
            <a:lvl5pPr marL="3769990" lvl="4" indent="-3769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639" b="1"/>
            </a:lvl5pPr>
            <a:lvl6pPr marL="4523989" lvl="5" indent="-3769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639" b="1"/>
            </a:lvl6pPr>
            <a:lvl7pPr marL="5277988" lvl="6" indent="-3769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639" b="1"/>
            </a:lvl7pPr>
            <a:lvl8pPr marL="6031984" lvl="7" indent="-3769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639" b="1"/>
            </a:lvl8pPr>
            <a:lvl9pPr marL="6785982" lvl="8" indent="-3769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639" b="1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2"/>
          </p:nvPr>
        </p:nvSpPr>
        <p:spPr>
          <a:xfrm>
            <a:off x="1385651" y="4133374"/>
            <a:ext cx="8510350" cy="6079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53998" lvl="0" indent="-565498" algn="l">
              <a:lnSpc>
                <a:spcPct val="90000"/>
              </a:lnSpc>
              <a:spcBef>
                <a:spcPts val="164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1507995" lvl="1" indent="-5654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2261994" lvl="2" indent="-5654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3015992" lvl="3" indent="-5654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769990" lvl="4" indent="-5654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4523989" lvl="5" indent="-5654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5277988" lvl="6" indent="-5654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6031984" lvl="7" indent="-5654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6785982" lvl="8" indent="-5654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3"/>
          </p:nvPr>
        </p:nvSpPr>
        <p:spPr>
          <a:xfrm>
            <a:off x="10184133" y="2773921"/>
            <a:ext cx="8552260" cy="1359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753998" lvl="0" indent="-376998" algn="l">
              <a:lnSpc>
                <a:spcPct val="90000"/>
              </a:lnSpc>
              <a:spcBef>
                <a:spcPts val="1648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958" b="1"/>
            </a:lvl1pPr>
            <a:lvl2pPr marL="1507995" lvl="1" indent="-3769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3299" b="1"/>
            </a:lvl2pPr>
            <a:lvl3pPr marL="2261994" lvl="2" indent="-3769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969" b="1"/>
            </a:lvl3pPr>
            <a:lvl4pPr marL="3015992" lvl="3" indent="-3769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639" b="1"/>
            </a:lvl4pPr>
            <a:lvl5pPr marL="3769990" lvl="4" indent="-3769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639" b="1"/>
            </a:lvl5pPr>
            <a:lvl6pPr marL="4523989" lvl="5" indent="-3769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639" b="1"/>
            </a:lvl6pPr>
            <a:lvl7pPr marL="5277988" lvl="6" indent="-3769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639" b="1"/>
            </a:lvl7pPr>
            <a:lvl8pPr marL="6031984" lvl="7" indent="-3769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639" b="1"/>
            </a:lvl8pPr>
            <a:lvl9pPr marL="6785982" lvl="8" indent="-3769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639" b="1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4"/>
          </p:nvPr>
        </p:nvSpPr>
        <p:spPr>
          <a:xfrm>
            <a:off x="10184133" y="4133374"/>
            <a:ext cx="8552260" cy="6079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53998" lvl="0" indent="-565498" algn="l">
              <a:lnSpc>
                <a:spcPct val="90000"/>
              </a:lnSpc>
              <a:spcBef>
                <a:spcPts val="164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1507995" lvl="1" indent="-5654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2261994" lvl="2" indent="-5654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3015992" lvl="3" indent="-5654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769990" lvl="4" indent="-5654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4523989" lvl="5" indent="-5654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5277988" lvl="6" indent="-5654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6031984" lvl="7" indent="-5654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6785982" lvl="8" indent="-5654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dt" idx="10"/>
          </p:nvPr>
        </p:nvSpPr>
        <p:spPr>
          <a:xfrm>
            <a:off x="1383032" y="10487978"/>
            <a:ext cx="4526281" cy="602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ftr" idx="11"/>
          </p:nvPr>
        </p:nvSpPr>
        <p:spPr>
          <a:xfrm>
            <a:off x="6663691" y="10487978"/>
            <a:ext cx="6789420" cy="602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14207491" y="10487978"/>
            <a:ext cx="4526281" cy="602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72148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1383031" y="602461"/>
            <a:ext cx="17350740" cy="2187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dt" idx="10"/>
          </p:nvPr>
        </p:nvSpPr>
        <p:spPr>
          <a:xfrm>
            <a:off x="1383032" y="10487978"/>
            <a:ext cx="4526281" cy="602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ftr" idx="11"/>
          </p:nvPr>
        </p:nvSpPr>
        <p:spPr>
          <a:xfrm>
            <a:off x="6663691" y="10487978"/>
            <a:ext cx="6789420" cy="602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14207491" y="10487978"/>
            <a:ext cx="4526281" cy="602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464957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1385654" y="754380"/>
            <a:ext cx="6488191" cy="2640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527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1"/>
          </p:nvPr>
        </p:nvSpPr>
        <p:spPr>
          <a:xfrm>
            <a:off x="8552261" y="1629257"/>
            <a:ext cx="10184130" cy="8041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53998" lvl="0" indent="-712109" algn="l">
              <a:lnSpc>
                <a:spcPct val="90000"/>
              </a:lnSpc>
              <a:spcBef>
                <a:spcPts val="1648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5277"/>
            </a:lvl1pPr>
            <a:lvl2pPr marL="1507995" lvl="1" indent="-670220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4617"/>
            </a:lvl2pPr>
            <a:lvl3pPr marL="2261994" lvl="2" indent="-628332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3958"/>
            </a:lvl3pPr>
            <a:lvl4pPr marL="3015992" lvl="3" indent="-586443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3299"/>
            </a:lvl4pPr>
            <a:lvl5pPr marL="3769990" lvl="4" indent="-586443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3299"/>
            </a:lvl5pPr>
            <a:lvl6pPr marL="4523989" lvl="5" indent="-586443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3299"/>
            </a:lvl6pPr>
            <a:lvl7pPr marL="5277988" lvl="6" indent="-586443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3299"/>
            </a:lvl7pPr>
            <a:lvl8pPr marL="6031984" lvl="7" indent="-586443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3299"/>
            </a:lvl8pPr>
            <a:lvl9pPr marL="6785982" lvl="8" indent="-586443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3299"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2"/>
          </p:nvPr>
        </p:nvSpPr>
        <p:spPr>
          <a:xfrm>
            <a:off x="1385654" y="3394710"/>
            <a:ext cx="6488191" cy="628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53998" lvl="0" indent="-376998" algn="l">
              <a:lnSpc>
                <a:spcPct val="90000"/>
              </a:lnSpc>
              <a:spcBef>
                <a:spcPts val="1648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639"/>
            </a:lvl1pPr>
            <a:lvl2pPr marL="1507995" lvl="1" indent="-3769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308"/>
            </a:lvl2pPr>
            <a:lvl3pPr marL="2261994" lvl="2" indent="-3769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978"/>
            </a:lvl3pPr>
            <a:lvl4pPr marL="3015992" lvl="3" indent="-3769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648"/>
            </a:lvl4pPr>
            <a:lvl5pPr marL="3769990" lvl="4" indent="-3769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648"/>
            </a:lvl5pPr>
            <a:lvl6pPr marL="4523989" lvl="5" indent="-3769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648"/>
            </a:lvl6pPr>
            <a:lvl7pPr marL="5277988" lvl="6" indent="-3769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648"/>
            </a:lvl7pPr>
            <a:lvl8pPr marL="6031984" lvl="7" indent="-3769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648"/>
            </a:lvl8pPr>
            <a:lvl9pPr marL="6785982" lvl="8" indent="-3769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648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dt" idx="10"/>
          </p:nvPr>
        </p:nvSpPr>
        <p:spPr>
          <a:xfrm>
            <a:off x="1383032" y="10487978"/>
            <a:ext cx="4526281" cy="602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ftr" idx="11"/>
          </p:nvPr>
        </p:nvSpPr>
        <p:spPr>
          <a:xfrm>
            <a:off x="6663691" y="10487978"/>
            <a:ext cx="6789420" cy="602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ldNum" idx="12"/>
          </p:nvPr>
        </p:nvSpPr>
        <p:spPr>
          <a:xfrm>
            <a:off x="14207491" y="10487978"/>
            <a:ext cx="4526281" cy="602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04503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title"/>
          </p:nvPr>
        </p:nvSpPr>
        <p:spPr>
          <a:xfrm>
            <a:off x="1385654" y="754380"/>
            <a:ext cx="6488191" cy="2640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527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>
            <a:spLocks noGrp="1"/>
          </p:cNvSpPr>
          <p:nvPr>
            <p:ph type="pic" idx="2"/>
          </p:nvPr>
        </p:nvSpPr>
        <p:spPr>
          <a:xfrm>
            <a:off x="8552261" y="1629257"/>
            <a:ext cx="10184130" cy="8041481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>
            <a:off x="1385654" y="3394710"/>
            <a:ext cx="6488191" cy="628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53998" lvl="0" indent="-376998" algn="l">
              <a:lnSpc>
                <a:spcPct val="90000"/>
              </a:lnSpc>
              <a:spcBef>
                <a:spcPts val="1648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639"/>
            </a:lvl1pPr>
            <a:lvl2pPr marL="1507995" lvl="1" indent="-3769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308"/>
            </a:lvl2pPr>
            <a:lvl3pPr marL="2261994" lvl="2" indent="-3769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978"/>
            </a:lvl3pPr>
            <a:lvl4pPr marL="3015992" lvl="3" indent="-3769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648"/>
            </a:lvl4pPr>
            <a:lvl5pPr marL="3769990" lvl="4" indent="-3769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648"/>
            </a:lvl5pPr>
            <a:lvl6pPr marL="4523989" lvl="5" indent="-3769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648"/>
            </a:lvl6pPr>
            <a:lvl7pPr marL="5277988" lvl="6" indent="-3769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648"/>
            </a:lvl7pPr>
            <a:lvl8pPr marL="6031984" lvl="7" indent="-3769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648"/>
            </a:lvl8pPr>
            <a:lvl9pPr marL="6785982" lvl="8" indent="-3769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648"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1383032" y="10487978"/>
            <a:ext cx="4526281" cy="602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6663691" y="10487978"/>
            <a:ext cx="6789420" cy="602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14207491" y="10487978"/>
            <a:ext cx="4526281" cy="602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781597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>
            <a:off x="1383031" y="602461"/>
            <a:ext cx="17350740" cy="2187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6468546" y="-2073234"/>
            <a:ext cx="7179708" cy="17350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53998" lvl="0" indent="-565498" algn="l">
              <a:lnSpc>
                <a:spcPct val="90000"/>
              </a:lnSpc>
              <a:spcBef>
                <a:spcPts val="164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1507995" lvl="1" indent="-5654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2261994" lvl="2" indent="-5654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3015992" lvl="3" indent="-5654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769990" lvl="4" indent="-5654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4523989" lvl="5" indent="-5654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5277988" lvl="6" indent="-5654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6031984" lvl="7" indent="-5654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6785982" lvl="8" indent="-5654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1383032" y="10487978"/>
            <a:ext cx="4526281" cy="602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6663691" y="10487978"/>
            <a:ext cx="6789420" cy="602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14207491" y="10487978"/>
            <a:ext cx="4526281" cy="602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667255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 rot="5400000">
            <a:off x="11770162" y="3228382"/>
            <a:ext cx="9589533" cy="4337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1"/>
          </p:nvPr>
        </p:nvSpPr>
        <p:spPr>
          <a:xfrm rot="5400000">
            <a:off x="2969065" y="-983575"/>
            <a:ext cx="9589533" cy="12761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53998" lvl="0" indent="-565498" algn="l">
              <a:lnSpc>
                <a:spcPct val="90000"/>
              </a:lnSpc>
              <a:spcBef>
                <a:spcPts val="164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1507995" lvl="1" indent="-5654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2261994" lvl="2" indent="-5654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3015992" lvl="3" indent="-5654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769990" lvl="4" indent="-5654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4523989" lvl="5" indent="-5654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5277988" lvl="6" indent="-5654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6031984" lvl="7" indent="-5654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6785982" lvl="8" indent="-5654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dt" idx="10"/>
          </p:nvPr>
        </p:nvSpPr>
        <p:spPr>
          <a:xfrm>
            <a:off x="1383032" y="10487978"/>
            <a:ext cx="4526281" cy="602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ftr" idx="11"/>
          </p:nvPr>
        </p:nvSpPr>
        <p:spPr>
          <a:xfrm>
            <a:off x="6663691" y="10487978"/>
            <a:ext cx="6789420" cy="602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14207491" y="10487978"/>
            <a:ext cx="4526281" cy="602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822073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layout_2">
  <p:cSld name="title_layout_2">
    <p:bg>
      <p:bgPr>
        <a:solidFill>
          <a:srgbClr val="243A5E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" y="0"/>
            <a:ext cx="20116800" cy="1131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159160"/>
            <a:ext cx="20113972" cy="1015654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963930" y="5009419"/>
            <a:ext cx="11357610" cy="821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98"/>
              <a:buFont typeface="Calibri"/>
              <a:buNone/>
              <a:defRPr sz="5934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>
            <a:off x="963930" y="6537964"/>
            <a:ext cx="11357610" cy="502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753998" lvl="0" indent="-37699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99"/>
              <a:buNone/>
              <a:defRPr sz="3628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507995" lvl="1" indent="-5654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2261994" lvl="2" indent="-5654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3015992" lvl="3" indent="-5654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3769990" lvl="4" indent="-5654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4523989" lvl="5" indent="-5654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5277988" lvl="6" indent="-5654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6031984" lvl="7" indent="-5654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6785982" lvl="8" indent="-5654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5" name="Google Shape;95;p14" descr="Microsoft logo white text versi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3935" y="966553"/>
            <a:ext cx="2254304" cy="4828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020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4707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4600" y="1851899"/>
            <a:ext cx="15087600" cy="3939540"/>
          </a:xfrm>
        </p:spPr>
        <p:txBody>
          <a:bodyPr anchor="b"/>
          <a:lstStyle>
            <a:lvl1pPr algn="ctr">
              <a:defRPr sz="9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4600" y="5943363"/>
            <a:ext cx="15087600" cy="2732007"/>
          </a:xfrm>
        </p:spPr>
        <p:txBody>
          <a:bodyPr/>
          <a:lstStyle>
            <a:lvl1pPr marL="0" indent="0" algn="ctr">
              <a:buNone/>
              <a:defRPr sz="3960"/>
            </a:lvl1pPr>
            <a:lvl2pPr marL="754380" indent="0" algn="ctr">
              <a:buNone/>
              <a:defRPr sz="3300"/>
            </a:lvl2pPr>
            <a:lvl3pPr marL="1508760" indent="0" algn="ctr">
              <a:buNone/>
              <a:defRPr sz="2970"/>
            </a:lvl3pPr>
            <a:lvl4pPr marL="2263140" indent="0" algn="ctr">
              <a:buNone/>
              <a:defRPr sz="2640"/>
            </a:lvl4pPr>
            <a:lvl5pPr marL="3017520" indent="0" algn="ctr">
              <a:buNone/>
              <a:defRPr sz="2640"/>
            </a:lvl5pPr>
            <a:lvl6pPr marL="3771900" indent="0" algn="ctr">
              <a:buNone/>
              <a:defRPr sz="2640"/>
            </a:lvl6pPr>
            <a:lvl7pPr marL="4526280" indent="0" algn="ctr">
              <a:buNone/>
              <a:defRPr sz="2640"/>
            </a:lvl7pPr>
            <a:lvl8pPr marL="5280660" indent="0" algn="ctr">
              <a:buNone/>
              <a:defRPr sz="2640"/>
            </a:lvl8pPr>
            <a:lvl9pPr marL="6035040" indent="0" algn="ctr">
              <a:buNone/>
              <a:defRPr sz="26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4028F-9E3D-48A3-9692-A4D7EB52C48E}" type="datetimeFigureOut">
              <a:rPr lang="en-SG" smtClean="0"/>
              <a:t>18/7/2024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8B600-653A-4572-B837-EB50E255A7B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771021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4028F-9E3D-48A3-9692-A4D7EB52C48E}" type="datetimeFigureOut">
              <a:rPr lang="en-SG" smtClean="0"/>
              <a:t>18/7/2024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8B600-653A-4572-B837-EB50E255A7B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13650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69"/>
          <p:cNvSpPr txBox="1">
            <a:spLocks noGrp="1"/>
          </p:cNvSpPr>
          <p:nvPr>
            <p:ph type="title"/>
          </p:nvPr>
        </p:nvSpPr>
        <p:spPr>
          <a:xfrm>
            <a:off x="7515671" y="4581503"/>
            <a:ext cx="5085456" cy="1269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256" b="1" i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69"/>
          <p:cNvSpPr txBox="1">
            <a:spLocks noGrp="1"/>
          </p:cNvSpPr>
          <p:nvPr>
            <p:ph type="body" idx="1"/>
          </p:nvPr>
        </p:nvSpPr>
        <p:spPr>
          <a:xfrm>
            <a:off x="562090" y="2145996"/>
            <a:ext cx="18992618" cy="607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493" lvl="0" indent="-22874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952" b="0" i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986" lvl="1" indent="-22874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2480" lvl="2" indent="-22874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9972" lvl="3" indent="-22874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7466" lvl="4" indent="-22874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4960" lvl="5" indent="-22874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2452" lvl="6" indent="-22874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9946" lvl="7" indent="-22874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7438" lvl="8" indent="-22874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69"/>
          <p:cNvSpPr txBox="1">
            <a:spLocks noGrp="1"/>
          </p:cNvSpPr>
          <p:nvPr>
            <p:ph type="ftr" idx="11"/>
          </p:nvPr>
        </p:nvSpPr>
        <p:spPr>
          <a:xfrm>
            <a:off x="6839712" y="10523604"/>
            <a:ext cx="643737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69"/>
          <p:cNvSpPr txBox="1">
            <a:spLocks noGrp="1"/>
          </p:cNvSpPr>
          <p:nvPr>
            <p:ph type="dt" idx="10"/>
          </p:nvPr>
        </p:nvSpPr>
        <p:spPr>
          <a:xfrm>
            <a:off x="1005841" y="10523604"/>
            <a:ext cx="462686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69"/>
          <p:cNvSpPr txBox="1">
            <a:spLocks noGrp="1"/>
          </p:cNvSpPr>
          <p:nvPr>
            <p:ph type="sldNum" idx="12"/>
          </p:nvPr>
        </p:nvSpPr>
        <p:spPr>
          <a:xfrm>
            <a:off x="14484098" y="10523604"/>
            <a:ext cx="462686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2553" y="2821069"/>
            <a:ext cx="17350740" cy="4707016"/>
          </a:xfrm>
        </p:spPr>
        <p:txBody>
          <a:bodyPr anchor="b"/>
          <a:lstStyle>
            <a:lvl1pPr>
              <a:defRPr sz="9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2553" y="7572615"/>
            <a:ext cx="17350740" cy="2475309"/>
          </a:xfrm>
        </p:spPr>
        <p:txBody>
          <a:bodyPr/>
          <a:lstStyle>
            <a:lvl1pPr marL="0" indent="0">
              <a:buNone/>
              <a:defRPr sz="3960">
                <a:solidFill>
                  <a:schemeClr val="tx1">
                    <a:tint val="75000"/>
                  </a:schemeClr>
                </a:solidFill>
              </a:defRPr>
            </a:lvl1pPr>
            <a:lvl2pPr marL="754380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2pPr>
            <a:lvl3pPr marL="1508760" indent="0">
              <a:buNone/>
              <a:defRPr sz="2970">
                <a:solidFill>
                  <a:schemeClr val="tx1">
                    <a:tint val="75000"/>
                  </a:schemeClr>
                </a:solidFill>
              </a:defRPr>
            </a:lvl3pPr>
            <a:lvl4pPr marL="2263140" indent="0">
              <a:buNone/>
              <a:defRPr sz="2640">
                <a:solidFill>
                  <a:schemeClr val="tx1">
                    <a:tint val="75000"/>
                  </a:schemeClr>
                </a:solidFill>
              </a:defRPr>
            </a:lvl4pPr>
            <a:lvl5pPr marL="3017520" indent="0">
              <a:buNone/>
              <a:defRPr sz="2640">
                <a:solidFill>
                  <a:schemeClr val="tx1">
                    <a:tint val="75000"/>
                  </a:schemeClr>
                </a:solidFill>
              </a:defRPr>
            </a:lvl5pPr>
            <a:lvl6pPr marL="3771900" indent="0">
              <a:buNone/>
              <a:defRPr sz="2640">
                <a:solidFill>
                  <a:schemeClr val="tx1">
                    <a:tint val="75000"/>
                  </a:schemeClr>
                </a:solidFill>
              </a:defRPr>
            </a:lvl6pPr>
            <a:lvl7pPr marL="4526280" indent="0">
              <a:buNone/>
              <a:defRPr sz="2640">
                <a:solidFill>
                  <a:schemeClr val="tx1">
                    <a:tint val="75000"/>
                  </a:schemeClr>
                </a:solidFill>
              </a:defRPr>
            </a:lvl7pPr>
            <a:lvl8pPr marL="5280660" indent="0">
              <a:buNone/>
              <a:defRPr sz="2640">
                <a:solidFill>
                  <a:schemeClr val="tx1">
                    <a:tint val="75000"/>
                  </a:schemeClr>
                </a:solidFill>
              </a:defRPr>
            </a:lvl8pPr>
            <a:lvl9pPr marL="6035040" indent="0">
              <a:buNone/>
              <a:defRPr sz="26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4028F-9E3D-48A3-9692-A4D7EB52C48E}" type="datetimeFigureOut">
              <a:rPr lang="en-SG" smtClean="0"/>
              <a:t>18/7/2024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8B600-653A-4572-B837-EB50E255A7B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380816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3030" y="3012281"/>
            <a:ext cx="8549640" cy="71797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84130" y="3012281"/>
            <a:ext cx="8549640" cy="71797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4028F-9E3D-48A3-9692-A4D7EB52C48E}" type="datetimeFigureOut">
              <a:rPr lang="en-SG" smtClean="0"/>
              <a:t>18/7/2024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8B600-653A-4572-B837-EB50E255A7B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686032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650" y="602457"/>
            <a:ext cx="17350740" cy="2187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651" y="2773919"/>
            <a:ext cx="8510349" cy="1359455"/>
          </a:xfrm>
        </p:spPr>
        <p:txBody>
          <a:bodyPr anchor="b"/>
          <a:lstStyle>
            <a:lvl1pPr marL="0" indent="0">
              <a:buNone/>
              <a:defRPr sz="3960" b="1"/>
            </a:lvl1pPr>
            <a:lvl2pPr marL="754380" indent="0">
              <a:buNone/>
              <a:defRPr sz="3300" b="1"/>
            </a:lvl2pPr>
            <a:lvl3pPr marL="1508760" indent="0">
              <a:buNone/>
              <a:defRPr sz="2970" b="1"/>
            </a:lvl3pPr>
            <a:lvl4pPr marL="2263140" indent="0">
              <a:buNone/>
              <a:defRPr sz="2640" b="1"/>
            </a:lvl4pPr>
            <a:lvl5pPr marL="3017520" indent="0">
              <a:buNone/>
              <a:defRPr sz="2640" b="1"/>
            </a:lvl5pPr>
            <a:lvl6pPr marL="3771900" indent="0">
              <a:buNone/>
              <a:defRPr sz="2640" b="1"/>
            </a:lvl6pPr>
            <a:lvl7pPr marL="4526280" indent="0">
              <a:buNone/>
              <a:defRPr sz="2640" b="1"/>
            </a:lvl7pPr>
            <a:lvl8pPr marL="5280660" indent="0">
              <a:buNone/>
              <a:defRPr sz="2640" b="1"/>
            </a:lvl8pPr>
            <a:lvl9pPr marL="6035040" indent="0">
              <a:buNone/>
              <a:defRPr sz="26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5651" y="4133374"/>
            <a:ext cx="8510349" cy="6079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184130" y="2773919"/>
            <a:ext cx="8552260" cy="1359455"/>
          </a:xfrm>
        </p:spPr>
        <p:txBody>
          <a:bodyPr anchor="b"/>
          <a:lstStyle>
            <a:lvl1pPr marL="0" indent="0">
              <a:buNone/>
              <a:defRPr sz="3960" b="1"/>
            </a:lvl1pPr>
            <a:lvl2pPr marL="754380" indent="0">
              <a:buNone/>
              <a:defRPr sz="3300" b="1"/>
            </a:lvl2pPr>
            <a:lvl3pPr marL="1508760" indent="0">
              <a:buNone/>
              <a:defRPr sz="2970" b="1"/>
            </a:lvl3pPr>
            <a:lvl4pPr marL="2263140" indent="0">
              <a:buNone/>
              <a:defRPr sz="2640" b="1"/>
            </a:lvl4pPr>
            <a:lvl5pPr marL="3017520" indent="0">
              <a:buNone/>
              <a:defRPr sz="2640" b="1"/>
            </a:lvl5pPr>
            <a:lvl6pPr marL="3771900" indent="0">
              <a:buNone/>
              <a:defRPr sz="2640" b="1"/>
            </a:lvl6pPr>
            <a:lvl7pPr marL="4526280" indent="0">
              <a:buNone/>
              <a:defRPr sz="2640" b="1"/>
            </a:lvl7pPr>
            <a:lvl8pPr marL="5280660" indent="0">
              <a:buNone/>
              <a:defRPr sz="2640" b="1"/>
            </a:lvl8pPr>
            <a:lvl9pPr marL="6035040" indent="0">
              <a:buNone/>
              <a:defRPr sz="26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184130" y="4133374"/>
            <a:ext cx="8552260" cy="6079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4028F-9E3D-48A3-9692-A4D7EB52C48E}" type="datetimeFigureOut">
              <a:rPr lang="en-SG" smtClean="0"/>
              <a:t>18/7/2024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8B600-653A-4572-B837-EB50E255A7B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803853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4028F-9E3D-48A3-9692-A4D7EB52C48E}" type="datetimeFigureOut">
              <a:rPr lang="en-SG" smtClean="0"/>
              <a:t>18/7/2024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8B600-653A-4572-B837-EB50E255A7B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311391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4028F-9E3D-48A3-9692-A4D7EB52C48E}" type="datetimeFigureOut">
              <a:rPr lang="en-SG" smtClean="0"/>
              <a:t>18/7/2024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8B600-653A-4572-B837-EB50E255A7B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91493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651" y="754380"/>
            <a:ext cx="6488191" cy="2640330"/>
          </a:xfrm>
        </p:spPr>
        <p:txBody>
          <a:bodyPr anchor="b"/>
          <a:lstStyle>
            <a:lvl1pPr>
              <a:defRPr sz="52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2260" y="1629252"/>
            <a:ext cx="10184130" cy="8041481"/>
          </a:xfrm>
        </p:spPr>
        <p:txBody>
          <a:bodyPr/>
          <a:lstStyle>
            <a:lvl1pPr>
              <a:defRPr sz="5280"/>
            </a:lvl1pPr>
            <a:lvl2pPr>
              <a:defRPr sz="4620"/>
            </a:lvl2pPr>
            <a:lvl3pPr>
              <a:defRPr sz="3960"/>
            </a:lvl3pPr>
            <a:lvl4pPr>
              <a:defRPr sz="3300"/>
            </a:lvl4pPr>
            <a:lvl5pPr>
              <a:defRPr sz="3300"/>
            </a:lvl5pPr>
            <a:lvl6pPr>
              <a:defRPr sz="3300"/>
            </a:lvl6pPr>
            <a:lvl7pPr>
              <a:defRPr sz="3300"/>
            </a:lvl7pPr>
            <a:lvl8pPr>
              <a:defRPr sz="3300"/>
            </a:lvl8pPr>
            <a:lvl9pPr>
              <a:defRPr sz="3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651" y="3394710"/>
            <a:ext cx="6488191" cy="6289120"/>
          </a:xfrm>
        </p:spPr>
        <p:txBody>
          <a:bodyPr/>
          <a:lstStyle>
            <a:lvl1pPr marL="0" indent="0">
              <a:buNone/>
              <a:defRPr sz="2640"/>
            </a:lvl1pPr>
            <a:lvl2pPr marL="754380" indent="0">
              <a:buNone/>
              <a:defRPr sz="2310"/>
            </a:lvl2pPr>
            <a:lvl3pPr marL="1508760" indent="0">
              <a:buNone/>
              <a:defRPr sz="1980"/>
            </a:lvl3pPr>
            <a:lvl4pPr marL="2263140" indent="0">
              <a:buNone/>
              <a:defRPr sz="1650"/>
            </a:lvl4pPr>
            <a:lvl5pPr marL="3017520" indent="0">
              <a:buNone/>
              <a:defRPr sz="1650"/>
            </a:lvl5pPr>
            <a:lvl6pPr marL="3771900" indent="0">
              <a:buNone/>
              <a:defRPr sz="1650"/>
            </a:lvl6pPr>
            <a:lvl7pPr marL="4526280" indent="0">
              <a:buNone/>
              <a:defRPr sz="1650"/>
            </a:lvl7pPr>
            <a:lvl8pPr marL="5280660" indent="0">
              <a:buNone/>
              <a:defRPr sz="1650"/>
            </a:lvl8pPr>
            <a:lvl9pPr marL="6035040" indent="0">
              <a:buNone/>
              <a:defRPr sz="16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4028F-9E3D-48A3-9692-A4D7EB52C48E}" type="datetimeFigureOut">
              <a:rPr lang="en-SG" smtClean="0"/>
              <a:t>18/7/2024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8B600-653A-4572-B837-EB50E255A7B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469706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651" y="754380"/>
            <a:ext cx="6488191" cy="2640330"/>
          </a:xfrm>
        </p:spPr>
        <p:txBody>
          <a:bodyPr anchor="b"/>
          <a:lstStyle>
            <a:lvl1pPr>
              <a:defRPr sz="52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52260" y="1629252"/>
            <a:ext cx="10184130" cy="8041481"/>
          </a:xfrm>
        </p:spPr>
        <p:txBody>
          <a:bodyPr anchor="t"/>
          <a:lstStyle>
            <a:lvl1pPr marL="0" indent="0">
              <a:buNone/>
              <a:defRPr sz="5280"/>
            </a:lvl1pPr>
            <a:lvl2pPr marL="754380" indent="0">
              <a:buNone/>
              <a:defRPr sz="4620"/>
            </a:lvl2pPr>
            <a:lvl3pPr marL="1508760" indent="0">
              <a:buNone/>
              <a:defRPr sz="3960"/>
            </a:lvl3pPr>
            <a:lvl4pPr marL="2263140" indent="0">
              <a:buNone/>
              <a:defRPr sz="3300"/>
            </a:lvl4pPr>
            <a:lvl5pPr marL="3017520" indent="0">
              <a:buNone/>
              <a:defRPr sz="3300"/>
            </a:lvl5pPr>
            <a:lvl6pPr marL="3771900" indent="0">
              <a:buNone/>
              <a:defRPr sz="3300"/>
            </a:lvl6pPr>
            <a:lvl7pPr marL="4526280" indent="0">
              <a:buNone/>
              <a:defRPr sz="3300"/>
            </a:lvl7pPr>
            <a:lvl8pPr marL="5280660" indent="0">
              <a:buNone/>
              <a:defRPr sz="3300"/>
            </a:lvl8pPr>
            <a:lvl9pPr marL="6035040" indent="0">
              <a:buNone/>
              <a:defRPr sz="33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651" y="3394710"/>
            <a:ext cx="6488191" cy="6289120"/>
          </a:xfrm>
        </p:spPr>
        <p:txBody>
          <a:bodyPr/>
          <a:lstStyle>
            <a:lvl1pPr marL="0" indent="0">
              <a:buNone/>
              <a:defRPr sz="2640"/>
            </a:lvl1pPr>
            <a:lvl2pPr marL="754380" indent="0">
              <a:buNone/>
              <a:defRPr sz="2310"/>
            </a:lvl2pPr>
            <a:lvl3pPr marL="1508760" indent="0">
              <a:buNone/>
              <a:defRPr sz="1980"/>
            </a:lvl3pPr>
            <a:lvl4pPr marL="2263140" indent="0">
              <a:buNone/>
              <a:defRPr sz="1650"/>
            </a:lvl4pPr>
            <a:lvl5pPr marL="3017520" indent="0">
              <a:buNone/>
              <a:defRPr sz="1650"/>
            </a:lvl5pPr>
            <a:lvl6pPr marL="3771900" indent="0">
              <a:buNone/>
              <a:defRPr sz="1650"/>
            </a:lvl6pPr>
            <a:lvl7pPr marL="4526280" indent="0">
              <a:buNone/>
              <a:defRPr sz="1650"/>
            </a:lvl7pPr>
            <a:lvl8pPr marL="5280660" indent="0">
              <a:buNone/>
              <a:defRPr sz="1650"/>
            </a:lvl8pPr>
            <a:lvl9pPr marL="6035040" indent="0">
              <a:buNone/>
              <a:defRPr sz="16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4028F-9E3D-48A3-9692-A4D7EB52C48E}" type="datetimeFigureOut">
              <a:rPr lang="en-SG" smtClean="0"/>
              <a:t>18/7/2024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8B600-653A-4572-B837-EB50E255A7B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618766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4028F-9E3D-48A3-9692-A4D7EB52C48E}" type="datetimeFigureOut">
              <a:rPr lang="en-SG" smtClean="0"/>
              <a:t>18/7/2024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8B600-653A-4572-B837-EB50E255A7B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911254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396085" y="602456"/>
            <a:ext cx="4337685" cy="958953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83030" y="602456"/>
            <a:ext cx="12761595" cy="95895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4028F-9E3D-48A3-9692-A4D7EB52C48E}" type="datetimeFigureOut">
              <a:rPr lang="en-SG" smtClean="0"/>
              <a:t>18/7/2024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8B600-653A-4572-B837-EB50E255A7B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127185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593588" y="5345145"/>
            <a:ext cx="4217670" cy="3580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6600" b="1" i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9122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0"/>
          <p:cNvSpPr txBox="1">
            <a:spLocks noGrp="1"/>
          </p:cNvSpPr>
          <p:nvPr>
            <p:ph type="title"/>
          </p:nvPr>
        </p:nvSpPr>
        <p:spPr>
          <a:xfrm>
            <a:off x="7515671" y="4581503"/>
            <a:ext cx="5085456" cy="1269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256" b="1" i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70"/>
          <p:cNvSpPr txBox="1">
            <a:spLocks noGrp="1"/>
          </p:cNvSpPr>
          <p:nvPr>
            <p:ph type="body" idx="1"/>
          </p:nvPr>
        </p:nvSpPr>
        <p:spPr>
          <a:xfrm>
            <a:off x="1334408" y="2431294"/>
            <a:ext cx="4278156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493" lvl="0" indent="-22874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01" b="0" i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986" lvl="1" indent="-22874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2480" lvl="2" indent="-22874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9972" lvl="3" indent="-22874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7466" lvl="4" indent="-22874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4960" lvl="5" indent="-22874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2452" lvl="6" indent="-22874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9946" lvl="7" indent="-22874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7438" lvl="8" indent="-22874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70"/>
          <p:cNvSpPr txBox="1">
            <a:spLocks noGrp="1"/>
          </p:cNvSpPr>
          <p:nvPr>
            <p:ph type="body" idx="2"/>
          </p:nvPr>
        </p:nvSpPr>
        <p:spPr>
          <a:xfrm>
            <a:off x="10360151" y="2602613"/>
            <a:ext cx="8750809" cy="607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493" lvl="0" indent="-22874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986" lvl="1" indent="-22874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2480" lvl="2" indent="-22874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9972" lvl="3" indent="-22874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7466" lvl="4" indent="-22874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4960" lvl="5" indent="-22874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2452" lvl="6" indent="-22874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9946" lvl="7" indent="-22874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7438" lvl="8" indent="-22874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70"/>
          <p:cNvSpPr txBox="1">
            <a:spLocks noGrp="1"/>
          </p:cNvSpPr>
          <p:nvPr>
            <p:ph type="ftr" idx="11"/>
          </p:nvPr>
        </p:nvSpPr>
        <p:spPr>
          <a:xfrm>
            <a:off x="6839712" y="10523604"/>
            <a:ext cx="643737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70"/>
          <p:cNvSpPr txBox="1">
            <a:spLocks noGrp="1"/>
          </p:cNvSpPr>
          <p:nvPr>
            <p:ph type="dt" idx="10"/>
          </p:nvPr>
        </p:nvSpPr>
        <p:spPr>
          <a:xfrm>
            <a:off x="1005841" y="10523604"/>
            <a:ext cx="462686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70"/>
          <p:cNvSpPr txBox="1">
            <a:spLocks noGrp="1"/>
          </p:cNvSpPr>
          <p:nvPr>
            <p:ph type="sldNum" idx="12"/>
          </p:nvPr>
        </p:nvSpPr>
        <p:spPr>
          <a:xfrm>
            <a:off x="14484098" y="10523604"/>
            <a:ext cx="462686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layout_2">
  <p:cSld name="title_layout_2">
    <p:bg>
      <p:bgPr>
        <a:solidFill>
          <a:srgbClr val="243A5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38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" y="0"/>
            <a:ext cx="20116800" cy="1131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159159"/>
            <a:ext cx="20113972" cy="1015654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38"/>
          <p:cNvSpPr txBox="1">
            <a:spLocks noGrp="1"/>
          </p:cNvSpPr>
          <p:nvPr>
            <p:ph type="title"/>
          </p:nvPr>
        </p:nvSpPr>
        <p:spPr>
          <a:xfrm>
            <a:off x="963930" y="4917278"/>
            <a:ext cx="11357610" cy="91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94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38"/>
          <p:cNvSpPr txBox="1">
            <a:spLocks noGrp="1"/>
          </p:cNvSpPr>
          <p:nvPr>
            <p:ph type="body" idx="1"/>
          </p:nvPr>
        </p:nvSpPr>
        <p:spPr>
          <a:xfrm>
            <a:off x="963930" y="6537960"/>
            <a:ext cx="11357610" cy="558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493" lvl="0" indent="-22874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28"/>
              <a:buFont typeface="Calibri"/>
              <a:buNone/>
              <a:defRPr sz="363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986" lvl="1" indent="-22874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2480" lvl="2" indent="-22874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9972" lvl="3" indent="-22874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7466" lvl="4" indent="-22874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4960" lvl="5" indent="-22874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2452" lvl="6" indent="-22874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9946" lvl="7" indent="-22874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7438" lvl="8" indent="-22874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2" name="Google Shape;112;p38" descr="Microsoft logo white text versi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3931" y="966553"/>
            <a:ext cx="2254304" cy="4828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069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4707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6BB52-E338-4490-BD06-52BE07B0B9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4600" y="1851899"/>
            <a:ext cx="15087600" cy="3939540"/>
          </a:xfrm>
        </p:spPr>
        <p:txBody>
          <a:bodyPr anchor="b"/>
          <a:lstStyle>
            <a:lvl1pPr algn="ctr">
              <a:defRPr sz="99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360CDD-34CC-4DDF-B9ED-22D9BF46DF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4600" y="5943363"/>
            <a:ext cx="15087600" cy="2732007"/>
          </a:xfrm>
        </p:spPr>
        <p:txBody>
          <a:bodyPr/>
          <a:lstStyle>
            <a:lvl1pPr marL="0" indent="0" algn="ctr">
              <a:buNone/>
              <a:defRPr sz="3960"/>
            </a:lvl1pPr>
            <a:lvl2pPr marL="754380" indent="0" algn="ctr">
              <a:buNone/>
              <a:defRPr sz="3300"/>
            </a:lvl2pPr>
            <a:lvl3pPr marL="1508760" indent="0" algn="ctr">
              <a:buNone/>
              <a:defRPr sz="2970"/>
            </a:lvl3pPr>
            <a:lvl4pPr marL="2263140" indent="0" algn="ctr">
              <a:buNone/>
              <a:defRPr sz="2640"/>
            </a:lvl4pPr>
            <a:lvl5pPr marL="3017520" indent="0" algn="ctr">
              <a:buNone/>
              <a:defRPr sz="2640"/>
            </a:lvl5pPr>
            <a:lvl6pPr marL="3771900" indent="0" algn="ctr">
              <a:buNone/>
              <a:defRPr sz="2640"/>
            </a:lvl6pPr>
            <a:lvl7pPr marL="4526280" indent="0" algn="ctr">
              <a:buNone/>
              <a:defRPr sz="2640"/>
            </a:lvl7pPr>
            <a:lvl8pPr marL="5280660" indent="0" algn="ctr">
              <a:buNone/>
              <a:defRPr sz="2640"/>
            </a:lvl8pPr>
            <a:lvl9pPr marL="6035040" indent="0" algn="ctr">
              <a:buNone/>
              <a:defRPr sz="264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0B957-BD7D-4298-8F8D-F86E2C5A3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EED64-BE45-4B15-A0D1-F9C7762520B6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82BC83-D699-4D9A-A86B-2B38C82D4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C21BC6-BA70-4DD0-BD5E-1ADB325D9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3F215-94EA-47DE-96A6-B1255B271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291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92567-1BE2-4081-B44D-213B11CF8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1A1F3-2757-493B-B359-F6A6C0834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EFADF-0370-4B11-A4FE-CEA26510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EED64-BE45-4B15-A0D1-F9C7762520B6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47C2B-F336-4F14-A12B-15EE5E070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F6612-6016-4F59-9749-11C270CCC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3F215-94EA-47DE-96A6-B1255B271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436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E7C5D-B7C9-4C07-B454-06EC496AF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2553" y="2821069"/>
            <a:ext cx="17350740" cy="4707016"/>
          </a:xfrm>
        </p:spPr>
        <p:txBody>
          <a:bodyPr anchor="b"/>
          <a:lstStyle>
            <a:lvl1pPr>
              <a:defRPr sz="99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A2177-7CF3-4E4B-90A2-E02819B9C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2553" y="7572615"/>
            <a:ext cx="17350740" cy="2475309"/>
          </a:xfrm>
        </p:spPr>
        <p:txBody>
          <a:bodyPr/>
          <a:lstStyle>
            <a:lvl1pPr marL="0" indent="0">
              <a:buNone/>
              <a:defRPr sz="3960">
                <a:solidFill>
                  <a:schemeClr val="tx1">
                    <a:tint val="75000"/>
                  </a:schemeClr>
                </a:solidFill>
              </a:defRPr>
            </a:lvl1pPr>
            <a:lvl2pPr marL="754380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2pPr>
            <a:lvl3pPr marL="1508760" indent="0">
              <a:buNone/>
              <a:defRPr sz="2970">
                <a:solidFill>
                  <a:schemeClr val="tx1">
                    <a:tint val="75000"/>
                  </a:schemeClr>
                </a:solidFill>
              </a:defRPr>
            </a:lvl3pPr>
            <a:lvl4pPr marL="2263140" indent="0">
              <a:buNone/>
              <a:defRPr sz="2640">
                <a:solidFill>
                  <a:schemeClr val="tx1">
                    <a:tint val="75000"/>
                  </a:schemeClr>
                </a:solidFill>
              </a:defRPr>
            </a:lvl4pPr>
            <a:lvl5pPr marL="3017520" indent="0">
              <a:buNone/>
              <a:defRPr sz="2640">
                <a:solidFill>
                  <a:schemeClr val="tx1">
                    <a:tint val="75000"/>
                  </a:schemeClr>
                </a:solidFill>
              </a:defRPr>
            </a:lvl5pPr>
            <a:lvl6pPr marL="3771900" indent="0">
              <a:buNone/>
              <a:defRPr sz="2640">
                <a:solidFill>
                  <a:schemeClr val="tx1">
                    <a:tint val="75000"/>
                  </a:schemeClr>
                </a:solidFill>
              </a:defRPr>
            </a:lvl6pPr>
            <a:lvl7pPr marL="4526280" indent="0">
              <a:buNone/>
              <a:defRPr sz="2640">
                <a:solidFill>
                  <a:schemeClr val="tx1">
                    <a:tint val="75000"/>
                  </a:schemeClr>
                </a:solidFill>
              </a:defRPr>
            </a:lvl7pPr>
            <a:lvl8pPr marL="5280660" indent="0">
              <a:buNone/>
              <a:defRPr sz="2640">
                <a:solidFill>
                  <a:schemeClr val="tx1">
                    <a:tint val="75000"/>
                  </a:schemeClr>
                </a:solidFill>
              </a:defRPr>
            </a:lvl8pPr>
            <a:lvl9pPr marL="6035040" indent="0">
              <a:buNone/>
              <a:defRPr sz="26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53E97-FCC0-4D52-A6D1-9C6ABAAD1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EED64-BE45-4B15-A0D1-F9C7762520B6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98AEF-B283-439A-ABB4-7F6CE8461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5D2B0E-375D-4487-BA07-D8401C094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3F215-94EA-47DE-96A6-B1255B271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7841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E3447-0C93-4582-A7D5-0FB8B2160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3C697-E1E2-49EA-AC04-498EE270E8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83030" y="3012281"/>
            <a:ext cx="8549640" cy="717970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14E2F0-CDE8-4335-BF5B-4BB78692BB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84130" y="3012281"/>
            <a:ext cx="8549640" cy="717970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3A8FBC-407B-45CE-9A6D-354D849F0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EED64-BE45-4B15-A0D1-F9C7762520B6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85DBCC-295A-46C5-A6CD-4920D1AB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912A8E-0C4D-4A37-8732-4F8B476D6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3F215-94EA-47DE-96A6-B1255B271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285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AE623-D78B-48BF-8C0E-3EA672D9C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650" y="602457"/>
            <a:ext cx="17350740" cy="218717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8EC7F-D84A-4E66-8C9D-6B6A6BABF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5651" y="2773919"/>
            <a:ext cx="8510349" cy="1359455"/>
          </a:xfrm>
        </p:spPr>
        <p:txBody>
          <a:bodyPr anchor="b"/>
          <a:lstStyle>
            <a:lvl1pPr marL="0" indent="0">
              <a:buNone/>
              <a:defRPr sz="3960" b="1"/>
            </a:lvl1pPr>
            <a:lvl2pPr marL="754380" indent="0">
              <a:buNone/>
              <a:defRPr sz="3300" b="1"/>
            </a:lvl2pPr>
            <a:lvl3pPr marL="1508760" indent="0">
              <a:buNone/>
              <a:defRPr sz="2970" b="1"/>
            </a:lvl3pPr>
            <a:lvl4pPr marL="2263140" indent="0">
              <a:buNone/>
              <a:defRPr sz="2640" b="1"/>
            </a:lvl4pPr>
            <a:lvl5pPr marL="3017520" indent="0">
              <a:buNone/>
              <a:defRPr sz="2640" b="1"/>
            </a:lvl5pPr>
            <a:lvl6pPr marL="3771900" indent="0">
              <a:buNone/>
              <a:defRPr sz="2640" b="1"/>
            </a:lvl6pPr>
            <a:lvl7pPr marL="4526280" indent="0">
              <a:buNone/>
              <a:defRPr sz="2640" b="1"/>
            </a:lvl7pPr>
            <a:lvl8pPr marL="5280660" indent="0">
              <a:buNone/>
              <a:defRPr sz="2640" b="1"/>
            </a:lvl8pPr>
            <a:lvl9pPr marL="6035040" indent="0">
              <a:buNone/>
              <a:defRPr sz="264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565F43-3BE4-49CE-8EFF-95291565F2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85651" y="4133374"/>
            <a:ext cx="8510349" cy="607957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A35514-D9D3-4352-BCDA-18D512C587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184130" y="2773919"/>
            <a:ext cx="8552260" cy="1359455"/>
          </a:xfrm>
        </p:spPr>
        <p:txBody>
          <a:bodyPr anchor="b"/>
          <a:lstStyle>
            <a:lvl1pPr marL="0" indent="0">
              <a:buNone/>
              <a:defRPr sz="3960" b="1"/>
            </a:lvl1pPr>
            <a:lvl2pPr marL="754380" indent="0">
              <a:buNone/>
              <a:defRPr sz="3300" b="1"/>
            </a:lvl2pPr>
            <a:lvl3pPr marL="1508760" indent="0">
              <a:buNone/>
              <a:defRPr sz="2970" b="1"/>
            </a:lvl3pPr>
            <a:lvl4pPr marL="2263140" indent="0">
              <a:buNone/>
              <a:defRPr sz="2640" b="1"/>
            </a:lvl4pPr>
            <a:lvl5pPr marL="3017520" indent="0">
              <a:buNone/>
              <a:defRPr sz="2640" b="1"/>
            </a:lvl5pPr>
            <a:lvl6pPr marL="3771900" indent="0">
              <a:buNone/>
              <a:defRPr sz="2640" b="1"/>
            </a:lvl6pPr>
            <a:lvl7pPr marL="4526280" indent="0">
              <a:buNone/>
              <a:defRPr sz="2640" b="1"/>
            </a:lvl7pPr>
            <a:lvl8pPr marL="5280660" indent="0">
              <a:buNone/>
              <a:defRPr sz="2640" b="1"/>
            </a:lvl8pPr>
            <a:lvl9pPr marL="6035040" indent="0">
              <a:buNone/>
              <a:defRPr sz="26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ACE5E6-CACC-4CB8-BB22-6D9C5649D8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184130" y="4133374"/>
            <a:ext cx="8552260" cy="60795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768699-D61B-445A-A90C-37A40CB84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EED64-BE45-4B15-A0D1-F9C7762520B6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EDC78B-729E-4910-9380-FEC62C357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7CD17B-0BD0-4CFC-9686-75AB407D0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3F215-94EA-47DE-96A6-B1255B271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4994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0EB23-639F-4702-AA8E-335B43B3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9A57EA-7B1B-4A17-BDA4-394E7C4DE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EED64-BE45-4B15-A0D1-F9C7762520B6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6F1BB9-2B97-4C67-AE55-C48C074F9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A4194B-376D-4C51-917A-FE19C1DF9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3F215-94EA-47DE-96A6-B1255B271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6067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DC2B3E-7F6D-4607-A29F-4950832BE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EED64-BE45-4B15-A0D1-F9C7762520B6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C6FE52-2F98-49BA-89AB-3F9D563A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05077-90B3-41CE-BDB7-72FF784FF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3F215-94EA-47DE-96A6-B1255B271A77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8CB7E5-4B95-47E5-B16C-5F8C6A3BAD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3871" y="531759"/>
            <a:ext cx="1628562" cy="5942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50FC250-687A-4033-A46D-4EF283FD635A}"/>
              </a:ext>
            </a:extLst>
          </p:cNvPr>
          <p:cNvSpPr/>
          <p:nvPr userDrawn="1"/>
        </p:nvSpPr>
        <p:spPr>
          <a:xfrm>
            <a:off x="-1" y="2"/>
            <a:ext cx="2584314" cy="11315700"/>
          </a:xfrm>
          <a:prstGeom prst="rect">
            <a:avLst/>
          </a:prstGeom>
          <a:solidFill>
            <a:srgbClr val="58595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7543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97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4A1710B-8121-45AB-BB14-248DF658E5F8}"/>
              </a:ext>
            </a:extLst>
          </p:cNvPr>
          <p:cNvSpPr/>
          <p:nvPr userDrawn="1"/>
        </p:nvSpPr>
        <p:spPr>
          <a:xfrm>
            <a:off x="417165" y="366877"/>
            <a:ext cx="1755803" cy="10572245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7543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97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4B059CE4-D01B-4B3D-BFC6-F8DDCDA2D690}"/>
              </a:ext>
            </a:extLst>
          </p:cNvPr>
          <p:cNvSpPr>
            <a:spLocks noChangeAspect="1"/>
          </p:cNvSpPr>
          <p:nvPr userDrawn="1"/>
        </p:nvSpPr>
        <p:spPr>
          <a:xfrm>
            <a:off x="606743" y="5416754"/>
            <a:ext cx="1370823" cy="485691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rgbClr val="FFFFFF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7543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97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006B078-8653-4C98-A9EB-4C0627C112E3}"/>
              </a:ext>
            </a:extLst>
          </p:cNvPr>
          <p:cNvGrpSpPr/>
          <p:nvPr userDrawn="1"/>
        </p:nvGrpSpPr>
        <p:grpSpPr>
          <a:xfrm>
            <a:off x="-5314" y="-110013"/>
            <a:ext cx="2591495" cy="10465401"/>
            <a:chOff x="-3221" y="0"/>
            <a:chExt cx="1570603" cy="6342667"/>
          </a:xfrm>
        </p:grpSpPr>
        <p:sp>
          <p:nvSpPr>
            <p:cNvPr id="10" name="Freeform: Shape 41">
              <a:extLst>
                <a:ext uri="{FF2B5EF4-FFF2-40B4-BE49-F238E27FC236}">
                  <a16:creationId xmlns:a16="http://schemas.microsoft.com/office/drawing/2014/main" id="{39307378-E367-46BC-9F8B-E81127DD8F73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54380" rtl="0" eaLnBrk="1" fontAlgn="auto" latinLnBrk="0" hangingPunct="1">
                <a:lnSpc>
                  <a:spcPct val="100000"/>
                </a:lnSpc>
                <a:spcBef>
                  <a:spcPts val="165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231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231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1" name="Freeform: Shape 42">
              <a:extLst>
                <a:ext uri="{FF2B5EF4-FFF2-40B4-BE49-F238E27FC236}">
                  <a16:creationId xmlns:a16="http://schemas.microsoft.com/office/drawing/2014/main" id="{0B91F92B-0418-4D89-9E6F-DAF65C99200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54380" rtl="0" eaLnBrk="1" fontAlgn="auto" latinLnBrk="0" hangingPunct="1">
                <a:lnSpc>
                  <a:spcPct val="100000"/>
                </a:lnSpc>
                <a:spcBef>
                  <a:spcPts val="165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231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231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2" name="Freeform: Shape 81">
              <a:extLst>
                <a:ext uri="{FF2B5EF4-FFF2-40B4-BE49-F238E27FC236}">
                  <a16:creationId xmlns:a16="http://schemas.microsoft.com/office/drawing/2014/main" id="{06C7931F-1FAF-4000-99E1-8B6B10C6C479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54380" rtl="0" eaLnBrk="1" fontAlgn="auto" latinLnBrk="0" hangingPunct="1">
                <a:lnSpc>
                  <a:spcPct val="100000"/>
                </a:lnSpc>
                <a:spcBef>
                  <a:spcPts val="165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231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231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3" name="Freeform: Shape 41">
              <a:extLst>
                <a:ext uri="{FF2B5EF4-FFF2-40B4-BE49-F238E27FC236}">
                  <a16:creationId xmlns:a16="http://schemas.microsoft.com/office/drawing/2014/main" id="{DD8224CA-EB2F-4506-BB0D-A6EC3F2F27E3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54380" rtl="0" eaLnBrk="1" fontAlgn="auto" latinLnBrk="0" hangingPunct="1">
                <a:lnSpc>
                  <a:spcPct val="100000"/>
                </a:lnSpc>
                <a:spcBef>
                  <a:spcPts val="165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231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231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4" name="Freeform: Shape 81">
              <a:extLst>
                <a:ext uri="{FF2B5EF4-FFF2-40B4-BE49-F238E27FC236}">
                  <a16:creationId xmlns:a16="http://schemas.microsoft.com/office/drawing/2014/main" id="{BC7E0BEF-BF15-4416-9E50-C45CBB0C2547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54380" rtl="0" eaLnBrk="1" fontAlgn="auto" latinLnBrk="0" hangingPunct="1">
                <a:lnSpc>
                  <a:spcPct val="100000"/>
                </a:lnSpc>
                <a:spcBef>
                  <a:spcPts val="165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231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231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81367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132AB-0A00-42BD-B05B-D6725C5D2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651" y="754380"/>
            <a:ext cx="6488191" cy="2640330"/>
          </a:xfrm>
        </p:spPr>
        <p:txBody>
          <a:bodyPr anchor="b"/>
          <a:lstStyle>
            <a:lvl1pPr>
              <a:defRPr sz="528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60658-8EED-4065-B66D-E6FD872D2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2260" y="1629252"/>
            <a:ext cx="10184130" cy="8041481"/>
          </a:xfrm>
        </p:spPr>
        <p:txBody>
          <a:bodyPr/>
          <a:lstStyle>
            <a:lvl1pPr>
              <a:defRPr sz="5280"/>
            </a:lvl1pPr>
            <a:lvl2pPr>
              <a:defRPr sz="4620"/>
            </a:lvl2pPr>
            <a:lvl3pPr>
              <a:defRPr sz="3960"/>
            </a:lvl3pPr>
            <a:lvl4pPr>
              <a:defRPr sz="3300"/>
            </a:lvl4pPr>
            <a:lvl5pPr>
              <a:defRPr sz="3300"/>
            </a:lvl5pPr>
            <a:lvl6pPr>
              <a:defRPr sz="3300"/>
            </a:lvl6pPr>
            <a:lvl7pPr>
              <a:defRPr sz="3300"/>
            </a:lvl7pPr>
            <a:lvl8pPr>
              <a:defRPr sz="3300"/>
            </a:lvl8pPr>
            <a:lvl9pPr>
              <a:defRPr sz="33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8E8EF3-183A-4954-88A1-2001133805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5651" y="3394710"/>
            <a:ext cx="6488191" cy="6289120"/>
          </a:xfrm>
        </p:spPr>
        <p:txBody>
          <a:bodyPr/>
          <a:lstStyle>
            <a:lvl1pPr marL="0" indent="0">
              <a:buNone/>
              <a:defRPr sz="2640"/>
            </a:lvl1pPr>
            <a:lvl2pPr marL="754380" indent="0">
              <a:buNone/>
              <a:defRPr sz="2310"/>
            </a:lvl2pPr>
            <a:lvl3pPr marL="1508760" indent="0">
              <a:buNone/>
              <a:defRPr sz="1980"/>
            </a:lvl3pPr>
            <a:lvl4pPr marL="2263140" indent="0">
              <a:buNone/>
              <a:defRPr sz="1650"/>
            </a:lvl4pPr>
            <a:lvl5pPr marL="3017520" indent="0">
              <a:buNone/>
              <a:defRPr sz="1650"/>
            </a:lvl5pPr>
            <a:lvl6pPr marL="3771900" indent="0">
              <a:buNone/>
              <a:defRPr sz="1650"/>
            </a:lvl6pPr>
            <a:lvl7pPr marL="4526280" indent="0">
              <a:buNone/>
              <a:defRPr sz="1650"/>
            </a:lvl7pPr>
            <a:lvl8pPr marL="5280660" indent="0">
              <a:buNone/>
              <a:defRPr sz="1650"/>
            </a:lvl8pPr>
            <a:lvl9pPr marL="6035040" indent="0">
              <a:buNone/>
              <a:defRPr sz="165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2744BA-1541-434F-B803-8E3122BCA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EED64-BE45-4B15-A0D1-F9C7762520B6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AEF049-C348-4CEF-9294-AB9FB32B6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D20967-EE97-4F5A-8853-D921601A4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3F215-94EA-47DE-96A6-B1255B271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076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12430-D891-4710-AD23-DA9F20E08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651" y="754380"/>
            <a:ext cx="6488191" cy="2640330"/>
          </a:xfrm>
        </p:spPr>
        <p:txBody>
          <a:bodyPr anchor="b"/>
          <a:lstStyle>
            <a:lvl1pPr>
              <a:defRPr sz="528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0C45E4-C376-4107-A6CE-86BE31140E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552260" y="1629252"/>
            <a:ext cx="10184130" cy="8041481"/>
          </a:xfrm>
        </p:spPr>
        <p:txBody>
          <a:bodyPr/>
          <a:lstStyle>
            <a:lvl1pPr marL="0" indent="0">
              <a:buNone/>
              <a:defRPr sz="5280"/>
            </a:lvl1pPr>
            <a:lvl2pPr marL="754380" indent="0">
              <a:buNone/>
              <a:defRPr sz="4620"/>
            </a:lvl2pPr>
            <a:lvl3pPr marL="1508760" indent="0">
              <a:buNone/>
              <a:defRPr sz="3960"/>
            </a:lvl3pPr>
            <a:lvl4pPr marL="2263140" indent="0">
              <a:buNone/>
              <a:defRPr sz="3300"/>
            </a:lvl4pPr>
            <a:lvl5pPr marL="3017520" indent="0">
              <a:buNone/>
              <a:defRPr sz="3300"/>
            </a:lvl5pPr>
            <a:lvl6pPr marL="3771900" indent="0">
              <a:buNone/>
              <a:defRPr sz="3300"/>
            </a:lvl6pPr>
            <a:lvl7pPr marL="4526280" indent="0">
              <a:buNone/>
              <a:defRPr sz="3300"/>
            </a:lvl7pPr>
            <a:lvl8pPr marL="5280660" indent="0">
              <a:buNone/>
              <a:defRPr sz="3300"/>
            </a:lvl8pPr>
            <a:lvl9pPr marL="6035040" indent="0">
              <a:buNone/>
              <a:defRPr sz="33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69203C-C4CD-41AE-BE9D-3DCD72BB0B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5651" y="3394710"/>
            <a:ext cx="6488191" cy="6289120"/>
          </a:xfrm>
        </p:spPr>
        <p:txBody>
          <a:bodyPr/>
          <a:lstStyle>
            <a:lvl1pPr marL="0" indent="0">
              <a:buNone/>
              <a:defRPr sz="2640"/>
            </a:lvl1pPr>
            <a:lvl2pPr marL="754380" indent="0">
              <a:buNone/>
              <a:defRPr sz="2310"/>
            </a:lvl2pPr>
            <a:lvl3pPr marL="1508760" indent="0">
              <a:buNone/>
              <a:defRPr sz="1980"/>
            </a:lvl3pPr>
            <a:lvl4pPr marL="2263140" indent="0">
              <a:buNone/>
              <a:defRPr sz="1650"/>
            </a:lvl4pPr>
            <a:lvl5pPr marL="3017520" indent="0">
              <a:buNone/>
              <a:defRPr sz="1650"/>
            </a:lvl5pPr>
            <a:lvl6pPr marL="3771900" indent="0">
              <a:buNone/>
              <a:defRPr sz="1650"/>
            </a:lvl6pPr>
            <a:lvl7pPr marL="4526280" indent="0">
              <a:buNone/>
              <a:defRPr sz="1650"/>
            </a:lvl7pPr>
            <a:lvl8pPr marL="5280660" indent="0">
              <a:buNone/>
              <a:defRPr sz="1650"/>
            </a:lvl8pPr>
            <a:lvl9pPr marL="6035040" indent="0">
              <a:buNone/>
              <a:defRPr sz="16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D414E1-E87C-47CC-A3DF-013442674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EED64-BE45-4B15-A0D1-F9C7762520B6}" type="datetimeFigureOut">
              <a:rPr lang="en-US" smtClean="0"/>
              <a:t>7/18/2024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F1749F-77AE-4CCA-A398-604A4C1D1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39226-86F2-4DC6-A5AA-FD522414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3F215-94EA-47DE-96A6-B1255B271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18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71"/>
          <p:cNvSpPr txBox="1">
            <a:spLocks noGrp="1"/>
          </p:cNvSpPr>
          <p:nvPr>
            <p:ph type="title"/>
          </p:nvPr>
        </p:nvSpPr>
        <p:spPr>
          <a:xfrm>
            <a:off x="7515671" y="4581503"/>
            <a:ext cx="5085456" cy="1269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256" b="1" i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71"/>
          <p:cNvSpPr txBox="1">
            <a:spLocks noGrp="1"/>
          </p:cNvSpPr>
          <p:nvPr>
            <p:ph type="ftr" idx="11"/>
          </p:nvPr>
        </p:nvSpPr>
        <p:spPr>
          <a:xfrm>
            <a:off x="6839712" y="10523604"/>
            <a:ext cx="643737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71"/>
          <p:cNvSpPr txBox="1">
            <a:spLocks noGrp="1"/>
          </p:cNvSpPr>
          <p:nvPr>
            <p:ph type="dt" idx="10"/>
          </p:nvPr>
        </p:nvSpPr>
        <p:spPr>
          <a:xfrm>
            <a:off x="1005841" y="10523604"/>
            <a:ext cx="462686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71"/>
          <p:cNvSpPr txBox="1">
            <a:spLocks noGrp="1"/>
          </p:cNvSpPr>
          <p:nvPr>
            <p:ph type="sldNum" idx="12"/>
          </p:nvPr>
        </p:nvSpPr>
        <p:spPr>
          <a:xfrm>
            <a:off x="14484098" y="10523604"/>
            <a:ext cx="462686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98369-8624-4C05-BF71-9E70415BC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443E94-1479-4670-971C-2CEA97A272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7A0EA-0029-4B4F-B59C-0071D6FF5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EED64-BE45-4B15-A0D1-F9C7762520B6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52F77-5043-49D7-9E0F-BFA052553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21034-6303-4E95-8D54-79DD52CAE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3F215-94EA-47DE-96A6-B1255B271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675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8C7A8F-F0E9-417D-9D36-B55BE4A9DF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4396085" y="602456"/>
            <a:ext cx="4337685" cy="958953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F2143F-7B5D-4A14-A5AC-FA8E6F04FA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83030" y="602456"/>
            <a:ext cx="12761595" cy="95895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41380-677A-44BF-A587-0D848646C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EED64-BE45-4B15-A0D1-F9C7762520B6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7CF2A-967D-4EB3-BF51-9E76D5D1B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C91A1-818B-45E4-A48F-2740D1ACB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3F215-94EA-47DE-96A6-B1255B271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1068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83E859-E97A-48A7-854A-489B6AEEC7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3871" y="531759"/>
            <a:ext cx="1628562" cy="5942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717651-7E77-4B54-9908-5997179D9384}"/>
              </a:ext>
            </a:extLst>
          </p:cNvPr>
          <p:cNvSpPr/>
          <p:nvPr userDrawn="1"/>
        </p:nvSpPr>
        <p:spPr>
          <a:xfrm>
            <a:off x="-1" y="2"/>
            <a:ext cx="2584314" cy="11315700"/>
          </a:xfrm>
          <a:prstGeom prst="rect">
            <a:avLst/>
          </a:prstGeom>
          <a:solidFill>
            <a:srgbClr val="58595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7543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97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9A78735-8882-47B9-A096-A9D7C096AB38}"/>
              </a:ext>
            </a:extLst>
          </p:cNvPr>
          <p:cNvSpPr/>
          <p:nvPr userDrawn="1"/>
        </p:nvSpPr>
        <p:spPr>
          <a:xfrm>
            <a:off x="417165" y="366877"/>
            <a:ext cx="1755803" cy="10572245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7543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97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9C9624C7-A350-4B12-A6F4-FC4AB20E0677}"/>
              </a:ext>
            </a:extLst>
          </p:cNvPr>
          <p:cNvSpPr>
            <a:spLocks noChangeAspect="1"/>
          </p:cNvSpPr>
          <p:nvPr userDrawn="1"/>
        </p:nvSpPr>
        <p:spPr>
          <a:xfrm>
            <a:off x="606743" y="5416754"/>
            <a:ext cx="1370823" cy="485691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rgbClr val="FFFFFF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7543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97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0C4A242-BC9D-4C59-AA14-FC49AFF12EDC}"/>
              </a:ext>
            </a:extLst>
          </p:cNvPr>
          <p:cNvGrpSpPr/>
          <p:nvPr userDrawn="1"/>
        </p:nvGrpSpPr>
        <p:grpSpPr>
          <a:xfrm>
            <a:off x="-5314" y="-110013"/>
            <a:ext cx="2591495" cy="10465401"/>
            <a:chOff x="-3221" y="0"/>
            <a:chExt cx="1570603" cy="6342667"/>
          </a:xfrm>
        </p:grpSpPr>
        <p:sp>
          <p:nvSpPr>
            <p:cNvPr id="10" name="Freeform: Shape 41">
              <a:extLst>
                <a:ext uri="{FF2B5EF4-FFF2-40B4-BE49-F238E27FC236}">
                  <a16:creationId xmlns:a16="http://schemas.microsoft.com/office/drawing/2014/main" id="{41F56DA8-CECE-4B2F-86A5-6CD0F125B67E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54380" rtl="0" eaLnBrk="1" fontAlgn="auto" latinLnBrk="0" hangingPunct="1">
                <a:lnSpc>
                  <a:spcPct val="100000"/>
                </a:lnSpc>
                <a:spcBef>
                  <a:spcPts val="165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231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231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1" name="Freeform: Shape 42">
              <a:extLst>
                <a:ext uri="{FF2B5EF4-FFF2-40B4-BE49-F238E27FC236}">
                  <a16:creationId xmlns:a16="http://schemas.microsoft.com/office/drawing/2014/main" id="{DF506792-C2B8-413F-8C03-156E540930E3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54380" rtl="0" eaLnBrk="1" fontAlgn="auto" latinLnBrk="0" hangingPunct="1">
                <a:lnSpc>
                  <a:spcPct val="100000"/>
                </a:lnSpc>
                <a:spcBef>
                  <a:spcPts val="165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231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231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2" name="Freeform: Shape 81">
              <a:extLst>
                <a:ext uri="{FF2B5EF4-FFF2-40B4-BE49-F238E27FC236}">
                  <a16:creationId xmlns:a16="http://schemas.microsoft.com/office/drawing/2014/main" id="{2BFC48A9-1B14-4C75-8E7A-4E14A6A1DDFD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54380" rtl="0" eaLnBrk="1" fontAlgn="auto" latinLnBrk="0" hangingPunct="1">
                <a:lnSpc>
                  <a:spcPct val="100000"/>
                </a:lnSpc>
                <a:spcBef>
                  <a:spcPts val="165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231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231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3" name="Freeform: Shape 41">
              <a:extLst>
                <a:ext uri="{FF2B5EF4-FFF2-40B4-BE49-F238E27FC236}">
                  <a16:creationId xmlns:a16="http://schemas.microsoft.com/office/drawing/2014/main" id="{9482528D-BE9D-48F8-A119-15DE522C568B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54380" rtl="0" eaLnBrk="1" fontAlgn="auto" latinLnBrk="0" hangingPunct="1">
                <a:lnSpc>
                  <a:spcPct val="100000"/>
                </a:lnSpc>
                <a:spcBef>
                  <a:spcPts val="165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231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231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5" name="Freeform: Shape 81">
              <a:extLst>
                <a:ext uri="{FF2B5EF4-FFF2-40B4-BE49-F238E27FC236}">
                  <a16:creationId xmlns:a16="http://schemas.microsoft.com/office/drawing/2014/main" id="{1FFB6FDC-8F1C-45CA-8C3B-AA4AD3D40D3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54380" rtl="0" eaLnBrk="1" fontAlgn="auto" latinLnBrk="0" hangingPunct="1">
                <a:lnSpc>
                  <a:spcPct val="100000"/>
                </a:lnSpc>
                <a:spcBef>
                  <a:spcPts val="165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231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endParaRPr kumimoji="0" lang="en-US" sz="231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8013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72"/>
          <p:cNvSpPr txBox="1">
            <a:spLocks noGrp="1"/>
          </p:cNvSpPr>
          <p:nvPr>
            <p:ph type="ftr" idx="11"/>
          </p:nvPr>
        </p:nvSpPr>
        <p:spPr>
          <a:xfrm>
            <a:off x="6839712" y="10523604"/>
            <a:ext cx="643737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72"/>
          <p:cNvSpPr txBox="1">
            <a:spLocks noGrp="1"/>
          </p:cNvSpPr>
          <p:nvPr>
            <p:ph type="dt" idx="10"/>
          </p:nvPr>
        </p:nvSpPr>
        <p:spPr>
          <a:xfrm>
            <a:off x="1005841" y="10523604"/>
            <a:ext cx="462686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72"/>
          <p:cNvSpPr txBox="1">
            <a:spLocks noGrp="1"/>
          </p:cNvSpPr>
          <p:nvPr>
            <p:ph type="sldNum" idx="12"/>
          </p:nvPr>
        </p:nvSpPr>
        <p:spPr>
          <a:xfrm>
            <a:off x="14484098" y="10523604"/>
            <a:ext cx="462686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layout_2">
  <p:cSld name="title_layout_2">
    <p:bg>
      <p:bgPr>
        <a:solidFill>
          <a:srgbClr val="243A5E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" y="0"/>
            <a:ext cx="20116800" cy="1131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159159"/>
            <a:ext cx="20113972" cy="10156544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9"/>
          <p:cNvSpPr txBox="1">
            <a:spLocks noGrp="1"/>
          </p:cNvSpPr>
          <p:nvPr>
            <p:ph type="title"/>
          </p:nvPr>
        </p:nvSpPr>
        <p:spPr>
          <a:xfrm>
            <a:off x="963930" y="4917278"/>
            <a:ext cx="11357610" cy="91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94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9"/>
          <p:cNvSpPr txBox="1">
            <a:spLocks noGrp="1"/>
          </p:cNvSpPr>
          <p:nvPr>
            <p:ph type="body" idx="1"/>
          </p:nvPr>
        </p:nvSpPr>
        <p:spPr>
          <a:xfrm>
            <a:off x="963930" y="6537960"/>
            <a:ext cx="11357610" cy="558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493" lvl="0" indent="-22874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28"/>
              <a:buFont typeface="Calibri"/>
              <a:buNone/>
              <a:defRPr sz="363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986" lvl="1" indent="-22874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2480" lvl="2" indent="-22874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9972" lvl="3" indent="-22874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7466" lvl="4" indent="-22874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4960" lvl="5" indent="-22874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2452" lvl="6" indent="-22874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9946" lvl="7" indent="-22874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7438" lvl="8" indent="-22874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68" name="Google Shape;268;p29" descr="Microsoft logo white text versi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3931" y="966553"/>
            <a:ext cx="2254304" cy="48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4707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1383031" y="602461"/>
            <a:ext cx="17350740" cy="2187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1383031" y="3012281"/>
            <a:ext cx="17350740" cy="7179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53998" lvl="0" indent="-565498" algn="l">
              <a:lnSpc>
                <a:spcPct val="90000"/>
              </a:lnSpc>
              <a:spcBef>
                <a:spcPts val="164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1507995" lvl="1" indent="-5654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2261994" lvl="2" indent="-5654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3015992" lvl="3" indent="-5654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769990" lvl="4" indent="-5654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4523989" lvl="5" indent="-5654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5277988" lvl="6" indent="-5654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6031984" lvl="7" indent="-5654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6785982" lvl="8" indent="-5654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1383032" y="10487978"/>
            <a:ext cx="4526281" cy="602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6663691" y="10487978"/>
            <a:ext cx="6789420" cy="602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14207491" y="10487978"/>
            <a:ext cx="4526281" cy="602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02353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1372552" y="2821070"/>
            <a:ext cx="17350740" cy="4707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9896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1372552" y="7572619"/>
            <a:ext cx="17350740" cy="2475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53998" lvl="0" indent="-376998" algn="l">
              <a:lnSpc>
                <a:spcPct val="90000"/>
              </a:lnSpc>
              <a:spcBef>
                <a:spcPts val="1648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3958">
                <a:solidFill>
                  <a:srgbClr val="888888"/>
                </a:solidFill>
              </a:defRPr>
            </a:lvl1pPr>
            <a:lvl2pPr marL="1507995" lvl="1" indent="-3769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3299">
                <a:solidFill>
                  <a:srgbClr val="888888"/>
                </a:solidFill>
              </a:defRPr>
            </a:lvl2pPr>
            <a:lvl3pPr marL="2261994" lvl="2" indent="-3769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2969">
                <a:solidFill>
                  <a:srgbClr val="888888"/>
                </a:solidFill>
              </a:defRPr>
            </a:lvl3pPr>
            <a:lvl4pPr marL="3015992" lvl="3" indent="-3769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2639">
                <a:solidFill>
                  <a:srgbClr val="888888"/>
                </a:solidFill>
              </a:defRPr>
            </a:lvl4pPr>
            <a:lvl5pPr marL="3769990" lvl="4" indent="-3769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2639">
                <a:solidFill>
                  <a:srgbClr val="888888"/>
                </a:solidFill>
              </a:defRPr>
            </a:lvl5pPr>
            <a:lvl6pPr marL="4523989" lvl="5" indent="-3769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2639">
                <a:solidFill>
                  <a:srgbClr val="888888"/>
                </a:solidFill>
              </a:defRPr>
            </a:lvl6pPr>
            <a:lvl7pPr marL="5277988" lvl="6" indent="-3769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2639">
                <a:solidFill>
                  <a:srgbClr val="888888"/>
                </a:solidFill>
              </a:defRPr>
            </a:lvl7pPr>
            <a:lvl8pPr marL="6031984" lvl="7" indent="-3769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2639">
                <a:solidFill>
                  <a:srgbClr val="888888"/>
                </a:solidFill>
              </a:defRPr>
            </a:lvl8pPr>
            <a:lvl9pPr marL="6785982" lvl="8" indent="-376998" algn="l">
              <a:lnSpc>
                <a:spcPct val="90000"/>
              </a:lnSpc>
              <a:spcBef>
                <a:spcPts val="823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2639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dt" idx="10"/>
          </p:nvPr>
        </p:nvSpPr>
        <p:spPr>
          <a:xfrm>
            <a:off x="1383032" y="10487978"/>
            <a:ext cx="4526281" cy="602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ftr" idx="11"/>
          </p:nvPr>
        </p:nvSpPr>
        <p:spPr>
          <a:xfrm>
            <a:off x="6663691" y="10487978"/>
            <a:ext cx="6789420" cy="602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14207491" y="10487978"/>
            <a:ext cx="4526281" cy="602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73679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1383032" y="10487978"/>
            <a:ext cx="4526281" cy="602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ftr" idx="11"/>
          </p:nvPr>
        </p:nvSpPr>
        <p:spPr>
          <a:xfrm>
            <a:off x="6663691" y="10487978"/>
            <a:ext cx="6789420" cy="602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14207491" y="10487978"/>
            <a:ext cx="4526281" cy="602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66064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" y="3"/>
            <a:ext cx="20116799" cy="11311381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7"/>
          <p:cNvSpPr txBox="1">
            <a:spLocks noGrp="1"/>
          </p:cNvSpPr>
          <p:nvPr>
            <p:ph type="title"/>
          </p:nvPr>
        </p:nvSpPr>
        <p:spPr>
          <a:xfrm>
            <a:off x="7515671" y="4581502"/>
            <a:ext cx="5085456" cy="1282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25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" name="Google Shape;231;p27"/>
          <p:cNvSpPr txBox="1">
            <a:spLocks noGrp="1"/>
          </p:cNvSpPr>
          <p:nvPr>
            <p:ph type="body" idx="1"/>
          </p:nvPr>
        </p:nvSpPr>
        <p:spPr>
          <a:xfrm>
            <a:off x="562090" y="2145996"/>
            <a:ext cx="18992618" cy="607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95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2" name="Google Shape;232;p27"/>
          <p:cNvSpPr txBox="1">
            <a:spLocks noGrp="1"/>
          </p:cNvSpPr>
          <p:nvPr>
            <p:ph type="ftr" idx="11"/>
          </p:nvPr>
        </p:nvSpPr>
        <p:spPr>
          <a:xfrm>
            <a:off x="6839712" y="10523604"/>
            <a:ext cx="643737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3" name="Google Shape;233;p27"/>
          <p:cNvSpPr txBox="1">
            <a:spLocks noGrp="1"/>
          </p:cNvSpPr>
          <p:nvPr>
            <p:ph type="dt" idx="10"/>
          </p:nvPr>
        </p:nvSpPr>
        <p:spPr>
          <a:xfrm>
            <a:off x="1005841" y="10523604"/>
            <a:ext cx="462686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4" name="Google Shape;234;p27"/>
          <p:cNvSpPr txBox="1">
            <a:spLocks noGrp="1"/>
          </p:cNvSpPr>
          <p:nvPr>
            <p:ph type="sldNum" idx="12"/>
          </p:nvPr>
        </p:nvSpPr>
        <p:spPr>
          <a:xfrm>
            <a:off x="14484098" y="10523604"/>
            <a:ext cx="462686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99CD50-5B86-E875-57A7-C45F211C66AC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0" y="2"/>
            <a:ext cx="775189" cy="154017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002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Official (Open)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1383031" y="602461"/>
            <a:ext cx="17350740" cy="2187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1383031" y="3012281"/>
            <a:ext cx="17350740" cy="7179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1383032" y="10487978"/>
            <a:ext cx="4526281" cy="602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6663691" y="10487978"/>
            <a:ext cx="6789420" cy="602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14207491" y="10487978"/>
            <a:ext cx="4526281" cy="602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9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SG" smtClean="0"/>
              <a:pPr/>
              <a:t>‹#›</a:t>
            </a:fld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BD3862-4558-9684-9D57-5B6C248AC35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1" y="3"/>
            <a:ext cx="1278255" cy="253916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65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Official (Open)</a:t>
            </a:r>
          </a:p>
        </p:txBody>
      </p:sp>
    </p:spTree>
    <p:extLst>
      <p:ext uri="{BB962C8B-B14F-4D97-AF65-F5344CB8AC3E}">
        <p14:creationId xmlns:p14="http://schemas.microsoft.com/office/powerpoint/2010/main" val="410628634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30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83030" y="602457"/>
            <a:ext cx="17350740" cy="21871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3030" y="3012281"/>
            <a:ext cx="17350740" cy="7179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83030" y="10487978"/>
            <a:ext cx="4526280" cy="6024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63690" y="10487978"/>
            <a:ext cx="6789420" cy="6024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207490" y="10487978"/>
            <a:ext cx="4526280" cy="6024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97C78E-D9F5-208F-9DFD-66B4492546E0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0" y="2"/>
            <a:ext cx="775189" cy="154017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002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Official (Open)</a:t>
            </a:r>
          </a:p>
        </p:txBody>
      </p:sp>
    </p:spTree>
    <p:extLst>
      <p:ext uri="{BB962C8B-B14F-4D97-AF65-F5344CB8AC3E}">
        <p14:creationId xmlns:p14="http://schemas.microsoft.com/office/powerpoint/2010/main" val="3786292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</p:sldLayoutIdLst>
  <p:hf sldNum="0" hdr="0" ftr="0" dt="0"/>
  <p:txStyles>
    <p:titleStyle>
      <a:lvl1pPr algn="l" defTabSz="1508760" rtl="0" eaLnBrk="1" latinLnBrk="0" hangingPunct="1">
        <a:lnSpc>
          <a:spcPct val="90000"/>
        </a:lnSpc>
        <a:spcBef>
          <a:spcPct val="0"/>
        </a:spcBef>
        <a:buNone/>
        <a:defRPr sz="72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190" indent="-377190" algn="l" defTabSz="1508760" rtl="0" eaLnBrk="1" latinLnBrk="0" hangingPunct="1">
        <a:lnSpc>
          <a:spcPct val="90000"/>
        </a:lnSpc>
        <a:spcBef>
          <a:spcPts val="1650"/>
        </a:spcBef>
        <a:buFont typeface="Arial" panose="020B0604020202020204" pitchFamily="34" charset="0"/>
        <a:buChar char="•"/>
        <a:defRPr sz="4620" kern="1200">
          <a:solidFill>
            <a:schemeClr val="tx1"/>
          </a:solidFill>
          <a:latin typeface="+mn-lt"/>
          <a:ea typeface="+mn-ea"/>
          <a:cs typeface="+mn-cs"/>
        </a:defRPr>
      </a:lvl1pPr>
      <a:lvl2pPr marL="1131570" indent="-377190" algn="l" defTabSz="1508760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960" kern="1200">
          <a:solidFill>
            <a:schemeClr val="tx1"/>
          </a:solidFill>
          <a:latin typeface="+mn-lt"/>
          <a:ea typeface="+mn-ea"/>
          <a:cs typeface="+mn-cs"/>
        </a:defRPr>
      </a:lvl2pPr>
      <a:lvl3pPr marL="1885950" indent="-377190" algn="l" defTabSz="1508760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3pPr>
      <a:lvl4pPr marL="2640330" indent="-377190" algn="l" defTabSz="1508760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0" kern="1200">
          <a:solidFill>
            <a:schemeClr val="tx1"/>
          </a:solidFill>
          <a:latin typeface="+mn-lt"/>
          <a:ea typeface="+mn-ea"/>
          <a:cs typeface="+mn-cs"/>
        </a:defRPr>
      </a:lvl4pPr>
      <a:lvl5pPr marL="3394710" indent="-377190" algn="l" defTabSz="1508760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0" kern="1200">
          <a:solidFill>
            <a:schemeClr val="tx1"/>
          </a:solidFill>
          <a:latin typeface="+mn-lt"/>
          <a:ea typeface="+mn-ea"/>
          <a:cs typeface="+mn-cs"/>
        </a:defRPr>
      </a:lvl5pPr>
      <a:lvl6pPr marL="4149090" indent="-377190" algn="l" defTabSz="1508760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0" kern="1200">
          <a:solidFill>
            <a:schemeClr val="tx1"/>
          </a:solidFill>
          <a:latin typeface="+mn-lt"/>
          <a:ea typeface="+mn-ea"/>
          <a:cs typeface="+mn-cs"/>
        </a:defRPr>
      </a:lvl6pPr>
      <a:lvl7pPr marL="4903470" indent="-377190" algn="l" defTabSz="1508760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0" kern="1200">
          <a:solidFill>
            <a:schemeClr val="tx1"/>
          </a:solidFill>
          <a:latin typeface="+mn-lt"/>
          <a:ea typeface="+mn-ea"/>
          <a:cs typeface="+mn-cs"/>
        </a:defRPr>
      </a:lvl7pPr>
      <a:lvl8pPr marL="5657850" indent="-377190" algn="l" defTabSz="1508760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0" kern="1200">
          <a:solidFill>
            <a:schemeClr val="tx1"/>
          </a:solidFill>
          <a:latin typeface="+mn-lt"/>
          <a:ea typeface="+mn-ea"/>
          <a:cs typeface="+mn-cs"/>
        </a:defRPr>
      </a:lvl8pPr>
      <a:lvl9pPr marL="6412230" indent="-377190" algn="l" defTabSz="1508760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08760" rtl="0" eaLnBrk="1" latinLnBrk="0" hangingPunct="1">
        <a:defRPr sz="297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algn="l" defTabSz="1508760" rtl="0" eaLnBrk="1" latinLnBrk="0" hangingPunct="1">
        <a:defRPr sz="2970" kern="1200">
          <a:solidFill>
            <a:schemeClr val="tx1"/>
          </a:solidFill>
          <a:latin typeface="+mn-lt"/>
          <a:ea typeface="+mn-ea"/>
          <a:cs typeface="+mn-cs"/>
        </a:defRPr>
      </a:lvl2pPr>
      <a:lvl3pPr marL="1508760" algn="l" defTabSz="1508760" rtl="0" eaLnBrk="1" latinLnBrk="0" hangingPunct="1">
        <a:defRPr sz="2970" kern="1200">
          <a:solidFill>
            <a:schemeClr val="tx1"/>
          </a:solidFill>
          <a:latin typeface="+mn-lt"/>
          <a:ea typeface="+mn-ea"/>
          <a:cs typeface="+mn-cs"/>
        </a:defRPr>
      </a:lvl3pPr>
      <a:lvl4pPr marL="2263140" algn="l" defTabSz="1508760" rtl="0" eaLnBrk="1" latinLnBrk="0" hangingPunct="1">
        <a:defRPr sz="2970" kern="1200">
          <a:solidFill>
            <a:schemeClr val="tx1"/>
          </a:solidFill>
          <a:latin typeface="+mn-lt"/>
          <a:ea typeface="+mn-ea"/>
          <a:cs typeface="+mn-cs"/>
        </a:defRPr>
      </a:lvl4pPr>
      <a:lvl5pPr marL="3017520" algn="l" defTabSz="1508760" rtl="0" eaLnBrk="1" latinLnBrk="0" hangingPunct="1">
        <a:defRPr sz="297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algn="l" defTabSz="1508760" rtl="0" eaLnBrk="1" latinLnBrk="0" hangingPunct="1">
        <a:defRPr sz="2970" kern="1200">
          <a:solidFill>
            <a:schemeClr val="tx1"/>
          </a:solidFill>
          <a:latin typeface="+mn-lt"/>
          <a:ea typeface="+mn-ea"/>
          <a:cs typeface="+mn-cs"/>
        </a:defRPr>
      </a:lvl6pPr>
      <a:lvl7pPr marL="4526280" algn="l" defTabSz="1508760" rtl="0" eaLnBrk="1" latinLnBrk="0" hangingPunct="1">
        <a:defRPr sz="2970" kern="1200">
          <a:solidFill>
            <a:schemeClr val="tx1"/>
          </a:solidFill>
          <a:latin typeface="+mn-lt"/>
          <a:ea typeface="+mn-ea"/>
          <a:cs typeface="+mn-cs"/>
        </a:defRPr>
      </a:lvl7pPr>
      <a:lvl8pPr marL="5280660" algn="l" defTabSz="1508760" rtl="0" eaLnBrk="1" latinLnBrk="0" hangingPunct="1">
        <a:defRPr sz="2970" kern="1200">
          <a:solidFill>
            <a:schemeClr val="tx1"/>
          </a:solidFill>
          <a:latin typeface="+mn-lt"/>
          <a:ea typeface="+mn-ea"/>
          <a:cs typeface="+mn-cs"/>
        </a:defRPr>
      </a:lvl8pPr>
      <a:lvl9pPr marL="6035040" algn="l" defTabSz="1508760" rtl="0" eaLnBrk="1" latinLnBrk="0" hangingPunct="1">
        <a:defRPr sz="29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6"/>
          <p:cNvSpPr txBox="1">
            <a:spLocks noGrp="1"/>
          </p:cNvSpPr>
          <p:nvPr>
            <p:ph type="title"/>
          </p:nvPr>
        </p:nvSpPr>
        <p:spPr>
          <a:xfrm>
            <a:off x="5672520" y="1717598"/>
            <a:ext cx="877176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36"/>
          <p:cNvSpPr txBox="1">
            <a:spLocks noGrp="1"/>
          </p:cNvSpPr>
          <p:nvPr>
            <p:ph type="body" idx="1"/>
          </p:nvPr>
        </p:nvSpPr>
        <p:spPr>
          <a:xfrm>
            <a:off x="3380250" y="3078753"/>
            <a:ext cx="1335671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36"/>
          <p:cNvSpPr txBox="1">
            <a:spLocks noGrp="1"/>
          </p:cNvSpPr>
          <p:nvPr>
            <p:ph type="ftr" idx="11"/>
          </p:nvPr>
        </p:nvSpPr>
        <p:spPr>
          <a:xfrm>
            <a:off x="6839712" y="10523604"/>
            <a:ext cx="643737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36"/>
          <p:cNvSpPr txBox="1">
            <a:spLocks noGrp="1"/>
          </p:cNvSpPr>
          <p:nvPr>
            <p:ph type="dt" idx="10"/>
          </p:nvPr>
        </p:nvSpPr>
        <p:spPr>
          <a:xfrm>
            <a:off x="1005841" y="10523604"/>
            <a:ext cx="462686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Google Shape;106;p36"/>
          <p:cNvSpPr txBox="1">
            <a:spLocks noGrp="1"/>
          </p:cNvSpPr>
          <p:nvPr>
            <p:ph type="sldNum" idx="12"/>
          </p:nvPr>
        </p:nvSpPr>
        <p:spPr>
          <a:xfrm>
            <a:off x="14484097" y="10523604"/>
            <a:ext cx="462686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1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1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1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1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1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1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1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1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1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B0A36C-A3A5-5ED5-98C8-84A5E733233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0" y="2"/>
            <a:ext cx="775189" cy="154017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002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Official (Open)</a:t>
            </a:r>
          </a:p>
        </p:txBody>
      </p:sp>
    </p:spTree>
    <p:extLst>
      <p:ext uri="{BB962C8B-B14F-4D97-AF65-F5344CB8AC3E}">
        <p14:creationId xmlns:p14="http://schemas.microsoft.com/office/powerpoint/2010/main" val="880198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9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346DDA-BD79-445F-9709-FB387BF16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30" y="602457"/>
            <a:ext cx="17350740" cy="21871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ECB4C-16E8-4C2D-AC88-0503C7AA8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3030" y="3012281"/>
            <a:ext cx="17350740" cy="7179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34478-0DCF-4858-B995-505A6E42BD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83030" y="10487978"/>
            <a:ext cx="4526280" cy="6024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EED64-BE45-4B15-A0D1-F9C7762520B6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E4F25-5F4E-43F9-992F-6C9254D8E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63690" y="10487978"/>
            <a:ext cx="6789420" cy="6024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F0471-C01D-4E50-B5B0-ECEFC35C7D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207490" y="10487978"/>
            <a:ext cx="4526280" cy="6024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93F215-94EA-47DE-96A6-B1255B271A7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FEA261-026C-7C09-CEA6-F2924B591E8E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0" y="1"/>
            <a:ext cx="1278255" cy="253916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65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Official (Open)</a:t>
            </a:r>
          </a:p>
        </p:txBody>
      </p:sp>
    </p:spTree>
    <p:extLst>
      <p:ext uri="{BB962C8B-B14F-4D97-AF65-F5344CB8AC3E}">
        <p14:creationId xmlns:p14="http://schemas.microsoft.com/office/powerpoint/2010/main" val="1410586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</p:sldLayoutIdLst>
  <p:txStyles>
    <p:titleStyle>
      <a:lvl1pPr algn="l" defTabSz="1508760" rtl="0" eaLnBrk="1" latinLnBrk="0" hangingPunct="1">
        <a:lnSpc>
          <a:spcPct val="90000"/>
        </a:lnSpc>
        <a:spcBef>
          <a:spcPct val="0"/>
        </a:spcBef>
        <a:buNone/>
        <a:defRPr sz="726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377190" indent="-377190" algn="l" defTabSz="1508760" rtl="0" eaLnBrk="1" latinLnBrk="0" hangingPunct="1">
        <a:lnSpc>
          <a:spcPct val="90000"/>
        </a:lnSpc>
        <a:spcBef>
          <a:spcPts val="1650"/>
        </a:spcBef>
        <a:buFont typeface="Arial" panose="020B0604020202020204" pitchFamily="34" charset="0"/>
        <a:buChar char="•"/>
        <a:defRPr sz="462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1131570" indent="-377190" algn="l" defTabSz="1508760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96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885950" indent="-377190" algn="l" defTabSz="1508760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2640330" indent="-377190" algn="l" defTabSz="1508760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3394710" indent="-377190" algn="l" defTabSz="1508760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4149090" indent="-377190" algn="l" defTabSz="1508760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0" kern="1200">
          <a:solidFill>
            <a:schemeClr val="tx1"/>
          </a:solidFill>
          <a:latin typeface="+mn-lt"/>
          <a:ea typeface="+mn-ea"/>
          <a:cs typeface="+mn-cs"/>
        </a:defRPr>
      </a:lvl6pPr>
      <a:lvl7pPr marL="4903470" indent="-377190" algn="l" defTabSz="1508760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0" kern="1200">
          <a:solidFill>
            <a:schemeClr val="tx1"/>
          </a:solidFill>
          <a:latin typeface="+mn-lt"/>
          <a:ea typeface="+mn-ea"/>
          <a:cs typeface="+mn-cs"/>
        </a:defRPr>
      </a:lvl7pPr>
      <a:lvl8pPr marL="5657850" indent="-377190" algn="l" defTabSz="1508760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0" kern="1200">
          <a:solidFill>
            <a:schemeClr val="tx1"/>
          </a:solidFill>
          <a:latin typeface="+mn-lt"/>
          <a:ea typeface="+mn-ea"/>
          <a:cs typeface="+mn-cs"/>
        </a:defRPr>
      </a:lvl8pPr>
      <a:lvl9pPr marL="6412230" indent="-377190" algn="l" defTabSz="1508760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08760" rtl="0" eaLnBrk="1" latinLnBrk="0" hangingPunct="1">
        <a:defRPr sz="297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algn="l" defTabSz="1508760" rtl="0" eaLnBrk="1" latinLnBrk="0" hangingPunct="1">
        <a:defRPr sz="2970" kern="1200">
          <a:solidFill>
            <a:schemeClr val="tx1"/>
          </a:solidFill>
          <a:latin typeface="+mn-lt"/>
          <a:ea typeface="+mn-ea"/>
          <a:cs typeface="+mn-cs"/>
        </a:defRPr>
      </a:lvl2pPr>
      <a:lvl3pPr marL="1508760" algn="l" defTabSz="1508760" rtl="0" eaLnBrk="1" latinLnBrk="0" hangingPunct="1">
        <a:defRPr sz="2970" kern="1200">
          <a:solidFill>
            <a:schemeClr val="tx1"/>
          </a:solidFill>
          <a:latin typeface="+mn-lt"/>
          <a:ea typeface="+mn-ea"/>
          <a:cs typeface="+mn-cs"/>
        </a:defRPr>
      </a:lvl3pPr>
      <a:lvl4pPr marL="2263140" algn="l" defTabSz="1508760" rtl="0" eaLnBrk="1" latinLnBrk="0" hangingPunct="1">
        <a:defRPr sz="2970" kern="1200">
          <a:solidFill>
            <a:schemeClr val="tx1"/>
          </a:solidFill>
          <a:latin typeface="+mn-lt"/>
          <a:ea typeface="+mn-ea"/>
          <a:cs typeface="+mn-cs"/>
        </a:defRPr>
      </a:lvl4pPr>
      <a:lvl5pPr marL="3017520" algn="l" defTabSz="1508760" rtl="0" eaLnBrk="1" latinLnBrk="0" hangingPunct="1">
        <a:defRPr sz="297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algn="l" defTabSz="1508760" rtl="0" eaLnBrk="1" latinLnBrk="0" hangingPunct="1">
        <a:defRPr sz="2970" kern="1200">
          <a:solidFill>
            <a:schemeClr val="tx1"/>
          </a:solidFill>
          <a:latin typeface="+mn-lt"/>
          <a:ea typeface="+mn-ea"/>
          <a:cs typeface="+mn-cs"/>
        </a:defRPr>
      </a:lvl6pPr>
      <a:lvl7pPr marL="4526280" algn="l" defTabSz="1508760" rtl="0" eaLnBrk="1" latinLnBrk="0" hangingPunct="1">
        <a:defRPr sz="2970" kern="1200">
          <a:solidFill>
            <a:schemeClr val="tx1"/>
          </a:solidFill>
          <a:latin typeface="+mn-lt"/>
          <a:ea typeface="+mn-ea"/>
          <a:cs typeface="+mn-cs"/>
        </a:defRPr>
      </a:lvl7pPr>
      <a:lvl8pPr marL="5280660" algn="l" defTabSz="1508760" rtl="0" eaLnBrk="1" latinLnBrk="0" hangingPunct="1">
        <a:defRPr sz="2970" kern="1200">
          <a:solidFill>
            <a:schemeClr val="tx1"/>
          </a:solidFill>
          <a:latin typeface="+mn-lt"/>
          <a:ea typeface="+mn-ea"/>
          <a:cs typeface="+mn-cs"/>
        </a:defRPr>
      </a:lvl8pPr>
      <a:lvl9pPr marL="6035040" algn="l" defTabSz="1508760" rtl="0" eaLnBrk="1" latinLnBrk="0" hangingPunct="1">
        <a:defRPr sz="29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9.xml"/><Relationship Id="rId5" Type="http://schemas.openxmlformats.org/officeDocument/2006/relationships/hyperlink" Target="https://beta.data.gov.sg/datasets?sort=Most%20downloads" TargetMode="External"/><Relationship Id="rId4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7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0.png"/><Relationship Id="rId4" Type="http://schemas.openxmlformats.org/officeDocument/2006/relationships/image" Target="../media/image1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moe.gov.sg/schoolfinder?journey=Secondary%20school" TargetMode="Externa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2.png"/><Relationship Id="rId4" Type="http://schemas.openxmlformats.org/officeDocument/2006/relationships/image" Target="../media/image15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apc01.safelinks.protection.outlook.com/?url=https%3A%2F%2Fdocs.uipath.com%2Fstudio%2Fstandalone%2F2023.4%2Fuser-guide%2Fextension-for-chrome&amp;data=05%7C01%7Calan_chow%40nyp.edu.sg%7Cc08f4b425de14e7f1e4c08dbb82f808a%7C243ebaed00d04690a7dc75893b0d9f98%7C0%7C0%7C638306286414091745%7CUnknown%7CTWFpbGZsb3d8eyJWIjoiMC4wLjAwMDAiLCJQIjoiV2luMzIiLCJBTiI6Ik1haWwiLCJXVCI6Mn0%3D%7C3000%7C%7C%7C&amp;sdata=kZWbt7YGitPHXyCMvVsnmdd01bjaeIW3V8v1MVp9ZQ8%3D&amp;reserved=0" TargetMode="Externa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1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"/>
          <p:cNvSpPr txBox="1">
            <a:spLocks noGrp="1"/>
          </p:cNvSpPr>
          <p:nvPr>
            <p:ph type="title"/>
          </p:nvPr>
        </p:nvSpPr>
        <p:spPr>
          <a:xfrm>
            <a:off x="1013784" y="4199660"/>
            <a:ext cx="11357610" cy="2339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r>
              <a:rPr lang="en-GB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UiPath RPA</a:t>
            </a:r>
            <a:br>
              <a:rPr lang="en-GB" sz="8000" dirty="0"/>
            </a:br>
            <a:r>
              <a:rPr lang="en-GB" sz="3600" i="1" dirty="0"/>
              <a:t>Nanyang Polytechnic</a:t>
            </a:r>
            <a:br>
              <a:rPr lang="en-GB" sz="3600" i="1" dirty="0"/>
            </a:br>
            <a:r>
              <a:rPr lang="en-GB" sz="3600" i="1" dirty="0"/>
              <a:t>School of Information Technology</a:t>
            </a:r>
            <a:endParaRPr sz="40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149B69-5622-2B7F-846B-89A5E1AAB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28" y="550119"/>
            <a:ext cx="2914650" cy="1304925"/>
          </a:xfrm>
          <a:prstGeom prst="rect">
            <a:avLst/>
          </a:prstGeom>
        </p:spPr>
      </p:pic>
      <p:pic>
        <p:nvPicPr>
          <p:cNvPr id="1026" name="Picture 2" descr="Uipath Logo PNG Vector (SVG) Free Download">
            <a:extLst>
              <a:ext uri="{FF2B5EF4-FFF2-40B4-BE49-F238E27FC236}">
                <a16:creationId xmlns:a16="http://schemas.microsoft.com/office/drawing/2014/main" id="{42EB8484-D2FD-9D56-78CD-BE287D983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82" y="716806"/>
            <a:ext cx="285750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49559AC-47A8-5C5D-005B-D143AC3997B6}"/>
              </a:ext>
            </a:extLst>
          </p:cNvPr>
          <p:cNvGrpSpPr/>
          <p:nvPr/>
        </p:nvGrpSpPr>
        <p:grpSpPr>
          <a:xfrm>
            <a:off x="-182555" y="8027465"/>
            <a:ext cx="8763195" cy="3205582"/>
            <a:chOff x="6578742" y="9275176"/>
            <a:chExt cx="7660234" cy="32055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C7F57D8-60BD-E657-7045-85377643F6AE}"/>
                </a:ext>
              </a:extLst>
            </p:cNvPr>
            <p:cNvSpPr txBox="1"/>
            <p:nvPr/>
          </p:nvSpPr>
          <p:spPr>
            <a:xfrm>
              <a:off x="7436332" y="9926213"/>
              <a:ext cx="6802644" cy="255454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70AD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marL="571500" marR="0" lvl="0" indent="-57150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40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Create a new project:</a:t>
              </a:r>
            </a:p>
            <a:p>
              <a:pPr marL="571500" marR="0" lvl="0" indent="-57150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4000" b="1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rPr>
                <a:t>Home New process</a:t>
              </a:r>
            </a:p>
            <a:p>
              <a:pPr marR="0" lvl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sz="4000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rPr>
                <a:t>Name the Process:</a:t>
              </a:r>
            </a:p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rPr>
                <a:t>Datascrapping</a:t>
              </a:r>
              <a:endPara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2" name="Graphic 11" descr="Information with solid fill">
              <a:extLst>
                <a:ext uri="{FF2B5EF4-FFF2-40B4-BE49-F238E27FC236}">
                  <a16:creationId xmlns:a16="http://schemas.microsoft.com/office/drawing/2014/main" id="{2B6F8BA6-DC99-6677-A108-3B050BEDC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78742" y="9275176"/>
              <a:ext cx="1418804" cy="1418804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7BDD8A9-9FD2-94B8-1828-DFFB90EBFB5D}"/>
              </a:ext>
            </a:extLst>
          </p:cNvPr>
          <p:cNvSpPr txBox="1"/>
          <p:nvPr/>
        </p:nvSpPr>
        <p:spPr>
          <a:xfrm>
            <a:off x="404819" y="504997"/>
            <a:ext cx="10125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SG" sz="4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Data Scrapping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D376B9-8208-542D-ECF0-6B852EE53A71}"/>
              </a:ext>
            </a:extLst>
          </p:cNvPr>
          <p:cNvSpPr/>
          <p:nvPr/>
        </p:nvSpPr>
        <p:spPr>
          <a:xfrm>
            <a:off x="9415578" y="1551870"/>
            <a:ext cx="10019268" cy="9345941"/>
          </a:xfrm>
          <a:prstGeom prst="rect">
            <a:avLst/>
          </a:prstGeom>
          <a:noFill/>
          <a:ln w="762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SG" sz="3600" b="1" i="0" u="none" strike="noStrike" kern="0" cap="none" spc="0" normalizeH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Notice that the data are multiple rows but repeated. </a:t>
            </a:r>
            <a:r>
              <a:rPr kumimoji="0" lang="en-SG" sz="3600" b="1" i="0" u="none" strike="noStrike" kern="0" cap="none" spc="0" normalizeH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anose="05000000000000000000" pitchFamily="2" charset="2"/>
              </a:rPr>
              <a:t> Structured Data!</a:t>
            </a:r>
            <a:endParaRPr kumimoji="0" lang="en-SG" sz="3600" b="1" i="0" u="none" strike="noStrike" kern="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257A9C-34E4-277B-B35C-01CE89750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62" y="1259409"/>
            <a:ext cx="8213813" cy="6768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B281A8-AA41-C25B-7FC4-305E5A1D51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902" y="2897757"/>
            <a:ext cx="9083672" cy="788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92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96E8AF-AB05-111F-4A14-85CBF1BE2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53" y="1843973"/>
            <a:ext cx="7153275" cy="6210300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EB363A11-D748-86AD-FD1B-956506C920C2}"/>
              </a:ext>
            </a:extLst>
          </p:cNvPr>
          <p:cNvSpPr txBox="1">
            <a:spLocks/>
          </p:cNvSpPr>
          <p:nvPr/>
        </p:nvSpPr>
        <p:spPr>
          <a:xfrm>
            <a:off x="337645" y="553354"/>
            <a:ext cx="16277143" cy="808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150881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a-DK" sz="396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/>
              </a:rPr>
              <a:t>Access the site</a:t>
            </a:r>
            <a:endParaRPr kumimoji="0" lang="en-US" sz="396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C8446D-FA75-05A5-2AC2-86091166AEA7}"/>
              </a:ext>
            </a:extLst>
          </p:cNvPr>
          <p:cNvGrpSpPr/>
          <p:nvPr/>
        </p:nvGrpSpPr>
        <p:grpSpPr>
          <a:xfrm>
            <a:off x="4286249" y="176853"/>
            <a:ext cx="11796113" cy="1418804"/>
            <a:chOff x="1676400" y="8531095"/>
            <a:chExt cx="10311419" cy="141880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85220C5-FBC9-E1CC-64A5-41EF7F210165}"/>
                </a:ext>
              </a:extLst>
            </p:cNvPr>
            <p:cNvSpPr txBox="1"/>
            <p:nvPr/>
          </p:nvSpPr>
          <p:spPr>
            <a:xfrm>
              <a:off x="2911885" y="8738712"/>
              <a:ext cx="9075934" cy="1077218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rPr>
                <a:t>First, we need to open the Edge Browser and view the site for data scrapping. </a:t>
              </a:r>
              <a:endPara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14" name="Graphic 13" descr="Information with solid fill">
              <a:extLst>
                <a:ext uri="{FF2B5EF4-FFF2-40B4-BE49-F238E27FC236}">
                  <a16:creationId xmlns:a16="http://schemas.microsoft.com/office/drawing/2014/main" id="{8CC53CA7-01B2-7FB1-09CC-EEC004CEC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76400" y="8531095"/>
              <a:ext cx="1418804" cy="1418804"/>
            </a:xfrm>
            <a:prstGeom prst="rect">
              <a:avLst/>
            </a:prstGeom>
          </p:spPr>
        </p:pic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8B9D90-6CA1-4C64-5F7A-1D72F34EBD3B}"/>
              </a:ext>
            </a:extLst>
          </p:cNvPr>
          <p:cNvCxnSpPr>
            <a:cxnSpLocks/>
          </p:cNvCxnSpPr>
          <p:nvPr/>
        </p:nvCxnSpPr>
        <p:spPr>
          <a:xfrm flipH="1">
            <a:off x="4142337" y="3151762"/>
            <a:ext cx="214173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7C16D51C-7280-B688-FCB0-06F3EADDF87C}"/>
              </a:ext>
            </a:extLst>
          </p:cNvPr>
          <p:cNvGrpSpPr/>
          <p:nvPr/>
        </p:nvGrpSpPr>
        <p:grpSpPr>
          <a:xfrm>
            <a:off x="11552287" y="2699333"/>
            <a:ext cx="8193784" cy="3623937"/>
            <a:chOff x="1676400" y="8531095"/>
            <a:chExt cx="7162490" cy="362393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CD326A-E761-9FCB-12FA-DD78AB860255}"/>
                </a:ext>
              </a:extLst>
            </p:cNvPr>
            <p:cNvSpPr txBox="1"/>
            <p:nvPr/>
          </p:nvSpPr>
          <p:spPr>
            <a:xfrm>
              <a:off x="2911885" y="8738712"/>
              <a:ext cx="5927005" cy="3416320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rPr>
                <a:t>As you can see, there are 5 important data to extract from MULTIPLE ROWS. 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rPr>
                <a:t>After extracting from the table, we then need to write to an excel file using write range activity!</a:t>
              </a:r>
              <a:endPara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16" name="Graphic 15" descr="Information with solid fill">
              <a:extLst>
                <a:ext uri="{FF2B5EF4-FFF2-40B4-BE49-F238E27FC236}">
                  <a16:creationId xmlns:a16="http://schemas.microsoft.com/office/drawing/2014/main" id="{FA6E5F95-97E3-9F75-5E08-806955F82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76400" y="8531095"/>
              <a:ext cx="1418804" cy="1418804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86B2588-4AB1-A455-7E68-519FA523EF9B}"/>
              </a:ext>
            </a:extLst>
          </p:cNvPr>
          <p:cNvSpPr txBox="1"/>
          <p:nvPr/>
        </p:nvSpPr>
        <p:spPr>
          <a:xfrm>
            <a:off x="5967706" y="2951643"/>
            <a:ext cx="4713264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just"/>
            <a:r>
              <a:rPr lang="en-US" sz="3600" b="1" kern="1200" dirty="0">
                <a:solidFill>
                  <a:schemeClr val="tx1"/>
                </a:solidFill>
              </a:rPr>
              <a:t>Topic</a:t>
            </a:r>
            <a:endParaRPr lang="en-IN" sz="3600" kern="1200" dirty="0">
              <a:solidFill>
                <a:schemeClr val="tx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A8661AF-69B3-23B1-FA22-8992904AFD82}"/>
              </a:ext>
            </a:extLst>
          </p:cNvPr>
          <p:cNvGrpSpPr/>
          <p:nvPr/>
        </p:nvGrpSpPr>
        <p:grpSpPr>
          <a:xfrm>
            <a:off x="4674704" y="4003288"/>
            <a:ext cx="5687489" cy="841230"/>
            <a:chOff x="3698065" y="3474927"/>
            <a:chExt cx="5687489" cy="841230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2A81A11-B76B-3B4D-6527-A88C84F31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98065" y="3810319"/>
              <a:ext cx="2799457" cy="50583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110F06-E39A-AA1E-8EA6-61D589C06566}"/>
                </a:ext>
              </a:extLst>
            </p:cNvPr>
            <p:cNvSpPr txBox="1"/>
            <p:nvPr/>
          </p:nvSpPr>
          <p:spPr>
            <a:xfrm>
              <a:off x="6284068" y="3474927"/>
              <a:ext cx="3101486" cy="646331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just"/>
              <a:r>
                <a:rPr lang="en-US" sz="3600" b="1" kern="1200" dirty="0">
                  <a:solidFill>
                    <a:schemeClr val="tx1"/>
                  </a:solidFill>
                </a:rPr>
                <a:t>Solution</a:t>
              </a:r>
              <a:endParaRPr lang="en-IN" sz="3600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2C4065-5083-EFD5-0D58-ED29005B9428}"/>
              </a:ext>
            </a:extLst>
          </p:cNvPr>
          <p:cNvGrpSpPr/>
          <p:nvPr/>
        </p:nvGrpSpPr>
        <p:grpSpPr>
          <a:xfrm>
            <a:off x="756453" y="5442028"/>
            <a:ext cx="2797689" cy="1188041"/>
            <a:chOff x="6771354" y="3005843"/>
            <a:chExt cx="2797689" cy="1115415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132C848-93DA-3058-E339-AE49FED42DFB}"/>
                </a:ext>
              </a:extLst>
            </p:cNvPr>
            <p:cNvCxnSpPr>
              <a:cxnSpLocks/>
              <a:stCxn id="38" idx="0"/>
            </p:cNvCxnSpPr>
            <p:nvPr/>
          </p:nvCxnSpPr>
          <p:spPr>
            <a:xfrm flipH="1" flipV="1">
              <a:off x="8170198" y="3005843"/>
              <a:ext cx="1" cy="46908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50575EA-5905-7779-A8B5-B3C7B3949EC3}"/>
                </a:ext>
              </a:extLst>
            </p:cNvPr>
            <p:cNvSpPr txBox="1"/>
            <p:nvPr/>
          </p:nvSpPr>
          <p:spPr>
            <a:xfrm>
              <a:off x="6771354" y="3474927"/>
              <a:ext cx="2797689" cy="646331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just"/>
              <a:r>
                <a:rPr lang="en-US" sz="3600" b="1" kern="1200" dirty="0">
                  <a:solidFill>
                    <a:schemeClr val="tx1"/>
                  </a:solidFill>
                </a:rPr>
                <a:t>Technology</a:t>
              </a:r>
              <a:endParaRPr lang="en-IN" sz="3600" kern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33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308D644-4FC8-31C9-06B9-2E7DC6F13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639" y="6441827"/>
            <a:ext cx="8633998" cy="37879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771F74-E655-2F37-4534-B093F97DE7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066" b="32798"/>
          <a:stretch/>
        </p:blipFill>
        <p:spPr>
          <a:xfrm>
            <a:off x="245163" y="4989192"/>
            <a:ext cx="10753905" cy="5261574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10687F11-2EA2-7038-7EE1-7E71BC375A28}"/>
              </a:ext>
            </a:extLst>
          </p:cNvPr>
          <p:cNvSpPr txBox="1">
            <a:spLocks/>
          </p:cNvSpPr>
          <p:nvPr/>
        </p:nvSpPr>
        <p:spPr>
          <a:xfrm>
            <a:off x="1444274" y="214605"/>
            <a:ext cx="16277143" cy="808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150881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a-DK" sz="396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/>
              </a:rPr>
              <a:t>Local Gov.sg file </a:t>
            </a:r>
          </a:p>
          <a:p>
            <a:pPr marL="0" marR="0" lvl="0" indent="0" algn="l" defTabSz="150881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a-DK" sz="396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/>
              </a:rPr>
              <a:t>(only for WOG computers)</a:t>
            </a:r>
            <a:endParaRPr kumimoji="0" lang="en-US" sz="396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28B8F8-1951-35A2-ED7C-A343A011BF99}"/>
              </a:ext>
            </a:extLst>
          </p:cNvPr>
          <p:cNvGrpSpPr/>
          <p:nvPr/>
        </p:nvGrpSpPr>
        <p:grpSpPr>
          <a:xfrm>
            <a:off x="9266874" y="460663"/>
            <a:ext cx="9405651" cy="2963190"/>
            <a:chOff x="2360935" y="8344974"/>
            <a:chExt cx="6384133" cy="29631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724EE6E-A002-A0E0-2EFC-BC9A3EB39DEC}"/>
                </a:ext>
              </a:extLst>
            </p:cNvPr>
            <p:cNvSpPr txBox="1"/>
            <p:nvPr/>
          </p:nvSpPr>
          <p:spPr>
            <a:xfrm>
              <a:off x="2360935" y="9861614"/>
              <a:ext cx="6384133" cy="1446550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lang="en-US" sz="3200" b="1" kern="1200" dirty="0">
                <a:solidFill>
                  <a:srgbClr val="ED7D31"/>
                </a:solidFill>
                <a:latin typeface="Calibri" panose="020F0502020204030204"/>
                <a:sym typeface="Wingdings" panose="05000000000000000000" pitchFamily="2" charset="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rPr>
                <a:t>Use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rPr>
                <a:t>“</a:t>
              </a:r>
              <a:r>
                <a:rPr lang="en-SG" sz="2800" u="sng" dirty="0"/>
                <a:t>https://stackoverflow.com/questions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rPr>
                <a:t>” as the URL for Open Browser.</a:t>
              </a:r>
            </a:p>
          </p:txBody>
        </p:sp>
        <p:pic>
          <p:nvPicPr>
            <p:cNvPr id="10" name="Graphic 9" descr="Information with solid fill">
              <a:extLst>
                <a:ext uri="{FF2B5EF4-FFF2-40B4-BE49-F238E27FC236}">
                  <a16:creationId xmlns:a16="http://schemas.microsoft.com/office/drawing/2014/main" id="{339B1281-9A7F-DC1B-C985-693C229C6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60935" y="8344974"/>
              <a:ext cx="896636" cy="1142468"/>
            </a:xfrm>
            <a:prstGeom prst="rect">
              <a:avLst/>
            </a:prstGeom>
          </p:spPr>
        </p:pic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525913-EEE9-07D1-96E4-D56FDE9E37CC}"/>
              </a:ext>
            </a:extLst>
          </p:cNvPr>
          <p:cNvCxnSpPr>
            <a:cxnSpLocks/>
          </p:cNvCxnSpPr>
          <p:nvPr/>
        </p:nvCxnSpPr>
        <p:spPr>
          <a:xfrm flipH="1">
            <a:off x="4494195" y="3504131"/>
            <a:ext cx="1174880" cy="18848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A2F6BBA-272D-8EC3-2F05-3E5F5D20A129}"/>
              </a:ext>
            </a:extLst>
          </p:cNvPr>
          <p:cNvSpPr txBox="1"/>
          <p:nvPr/>
        </p:nvSpPr>
        <p:spPr>
          <a:xfrm>
            <a:off x="5497616" y="2667184"/>
            <a:ext cx="3172855" cy="156966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/>
            <a:r>
              <a:rPr lang="en-US" sz="3200" b="1" kern="1200" dirty="0">
                <a:solidFill>
                  <a:schemeClr val="tx1"/>
                </a:solidFill>
              </a:rPr>
              <a:t>Open </a:t>
            </a:r>
            <a:r>
              <a:rPr lang="en-US" sz="3200" b="1" kern="1200" dirty="0" err="1">
                <a:solidFill>
                  <a:schemeClr val="tx1"/>
                </a:solidFill>
              </a:rPr>
              <a:t>stackoverflow</a:t>
            </a:r>
            <a:r>
              <a:rPr lang="en-US" sz="3200" b="1" kern="1200" dirty="0">
                <a:solidFill>
                  <a:schemeClr val="tx1"/>
                </a:solidFill>
              </a:rPr>
              <a:t> in Browser</a:t>
            </a:r>
            <a:endParaRPr lang="en-IN" sz="3200" kern="1200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A52804B-9937-DCBF-2B2E-44D4E41DCA51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13969700" y="3423853"/>
            <a:ext cx="298391" cy="49119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ED778FD-8984-E49F-73B6-696D9724024E}"/>
              </a:ext>
            </a:extLst>
          </p:cNvPr>
          <p:cNvSpPr txBox="1"/>
          <p:nvPr/>
        </p:nvSpPr>
        <p:spPr>
          <a:xfrm>
            <a:off x="13770492" y="4204362"/>
            <a:ext cx="5969698" cy="156966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Make sure your URL text is enclosed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in double quotes.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(E.g.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“google.com”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38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8D06824E-FE3F-3EEC-6209-288E1A40BBC3}"/>
              </a:ext>
            </a:extLst>
          </p:cNvPr>
          <p:cNvSpPr txBox="1">
            <a:spLocks/>
          </p:cNvSpPr>
          <p:nvPr/>
        </p:nvSpPr>
        <p:spPr>
          <a:xfrm>
            <a:off x="1444274" y="214605"/>
            <a:ext cx="6876413" cy="14188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150881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a-DK" sz="396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/>
              </a:rPr>
              <a:t>Updating properties of Open Browser</a:t>
            </a:r>
            <a:endParaRPr kumimoji="0" lang="en-US" sz="396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A710E8-176C-A3A2-8238-756671CA4CC8}"/>
              </a:ext>
            </a:extLst>
          </p:cNvPr>
          <p:cNvGrpSpPr/>
          <p:nvPr/>
        </p:nvGrpSpPr>
        <p:grpSpPr>
          <a:xfrm>
            <a:off x="7172824" y="0"/>
            <a:ext cx="11796113" cy="1418804"/>
            <a:chOff x="1676400" y="8531095"/>
            <a:chExt cx="10311419" cy="141880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1A9D1E-4708-AD8A-D561-42D51D5B32D9}"/>
                </a:ext>
              </a:extLst>
            </p:cNvPr>
            <p:cNvSpPr txBox="1"/>
            <p:nvPr/>
          </p:nvSpPr>
          <p:spPr>
            <a:xfrm>
              <a:off x="2911885" y="8738712"/>
              <a:ext cx="9075934" cy="1077218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rPr>
                <a:t>Update your Open Browser activity to ensure it opens in Edge browser.</a:t>
              </a:r>
            </a:p>
          </p:txBody>
        </p:sp>
        <p:pic>
          <p:nvPicPr>
            <p:cNvPr id="6" name="Graphic 5" descr="Information with solid fill">
              <a:extLst>
                <a:ext uri="{FF2B5EF4-FFF2-40B4-BE49-F238E27FC236}">
                  <a16:creationId xmlns:a16="http://schemas.microsoft.com/office/drawing/2014/main" id="{B049A878-8A04-29A8-D49E-8AEBB739F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76400" y="8531095"/>
              <a:ext cx="1418804" cy="1418804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BD8CA17-D02C-1E38-C97F-73FE15AB4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79" y="1633409"/>
            <a:ext cx="5766065" cy="944708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66B280-2D97-C808-FC2E-0E6F2665ACB0}"/>
              </a:ext>
            </a:extLst>
          </p:cNvPr>
          <p:cNvCxnSpPr>
            <a:cxnSpLocks/>
          </p:cNvCxnSpPr>
          <p:nvPr/>
        </p:nvCxnSpPr>
        <p:spPr>
          <a:xfrm flipH="1">
            <a:off x="5256907" y="5194570"/>
            <a:ext cx="2330667" cy="9477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DEF2F50-F51D-D600-92E9-B3914EC48FB6}"/>
              </a:ext>
            </a:extLst>
          </p:cNvPr>
          <p:cNvSpPr txBox="1"/>
          <p:nvPr/>
        </p:nvSpPr>
        <p:spPr>
          <a:xfrm>
            <a:off x="7587573" y="3109906"/>
            <a:ext cx="9124545" cy="557075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just"/>
            <a:r>
              <a:rPr lang="en-US" sz="3600" b="1" kern="1200" dirty="0">
                <a:solidFill>
                  <a:schemeClr val="accent2"/>
                </a:solidFill>
              </a:rPr>
              <a:t>Properties panel </a:t>
            </a:r>
            <a:r>
              <a:rPr lang="en-US" sz="3600" b="1" kern="1200" dirty="0">
                <a:solidFill>
                  <a:schemeClr val="accent2"/>
                </a:solidFill>
                <a:sym typeface="Wingdings" panose="05000000000000000000" pitchFamily="2" charset="2"/>
              </a:rPr>
              <a:t> Browser Type Edge</a:t>
            </a:r>
          </a:p>
          <a:p>
            <a:pPr lvl="0" algn="just"/>
            <a:endParaRPr lang="en-US" sz="3200" b="1" kern="12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0" algn="just"/>
            <a:r>
              <a:rPr lang="en-US" sz="3200" b="1" kern="1200" dirty="0">
                <a:solidFill>
                  <a:schemeClr val="tx1"/>
                </a:solidFill>
                <a:sym typeface="Wingdings" panose="05000000000000000000" pitchFamily="2" charset="2"/>
              </a:rPr>
              <a:t>This means that Edge browser will open the URL</a:t>
            </a:r>
          </a:p>
          <a:p>
            <a:pPr lvl="0" algn="just"/>
            <a:endParaRPr lang="en-US" sz="3200" b="1" kern="12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0" algn="just"/>
            <a:r>
              <a:rPr lang="en-US" sz="3200" b="1" kern="1200" dirty="0">
                <a:solidFill>
                  <a:schemeClr val="accent2"/>
                </a:solidFill>
                <a:sym typeface="Wingdings" panose="05000000000000000000" pitchFamily="2" charset="2"/>
              </a:rPr>
              <a:t>IMPORTANT</a:t>
            </a:r>
            <a:r>
              <a:rPr lang="en-US" sz="3200" b="1" kern="1200" dirty="0">
                <a:solidFill>
                  <a:schemeClr val="tx1"/>
                </a:solidFill>
                <a:sym typeface="Wingdings" panose="05000000000000000000" pitchFamily="2" charset="2"/>
              </a:rPr>
              <a:t>: When doing any automation steps, make sure you are consistent across different browsers. </a:t>
            </a:r>
          </a:p>
          <a:p>
            <a:pPr lvl="0" algn="just"/>
            <a:endParaRPr lang="en-US" sz="3200" b="1" kern="12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0" algn="just"/>
            <a:r>
              <a:rPr lang="en-US" sz="3200" b="1" kern="1200" dirty="0">
                <a:solidFill>
                  <a:schemeClr val="tx1"/>
                </a:solidFill>
                <a:sym typeface="Wingdings" panose="05000000000000000000" pitchFamily="2" charset="2"/>
              </a:rPr>
              <a:t>If you are doing table extraction using </a:t>
            </a:r>
            <a:r>
              <a:rPr lang="en-US" sz="3200" b="1" kern="1200" dirty="0">
                <a:solidFill>
                  <a:schemeClr val="accent2"/>
                </a:solidFill>
                <a:sym typeface="Wingdings" panose="05000000000000000000" pitchFamily="2" charset="2"/>
              </a:rPr>
              <a:t>chrome</a:t>
            </a:r>
            <a:r>
              <a:rPr lang="en-US" sz="3200" b="1" kern="1200" dirty="0">
                <a:solidFill>
                  <a:schemeClr val="tx1"/>
                </a:solidFill>
                <a:sym typeface="Wingdings" panose="05000000000000000000" pitchFamily="2" charset="2"/>
              </a:rPr>
              <a:t> Browser, then you must choose </a:t>
            </a:r>
            <a:r>
              <a:rPr lang="en-US" sz="3200" b="1" kern="1200" dirty="0">
                <a:solidFill>
                  <a:schemeClr val="accent2"/>
                </a:solidFill>
                <a:sym typeface="Wingdings" panose="05000000000000000000" pitchFamily="2" charset="2"/>
              </a:rPr>
              <a:t>Chrome</a:t>
            </a:r>
            <a:r>
              <a:rPr lang="en-US" sz="3200" b="1" kern="1200" dirty="0">
                <a:solidFill>
                  <a:schemeClr val="tx1"/>
                </a:solidFill>
                <a:sym typeface="Wingdings" panose="05000000000000000000" pitchFamily="2" charset="2"/>
              </a:rPr>
              <a:t> for Open Browser, or automation will not work.</a:t>
            </a:r>
            <a:endParaRPr lang="en-IN" sz="3200" kern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36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90D999A-9A04-C90C-2EF3-234C5A475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8" y="1591832"/>
            <a:ext cx="9208787" cy="81320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8D06824E-FE3F-3EEC-6209-288E1A40BBC3}"/>
              </a:ext>
            </a:extLst>
          </p:cNvPr>
          <p:cNvSpPr txBox="1">
            <a:spLocks/>
          </p:cNvSpPr>
          <p:nvPr/>
        </p:nvSpPr>
        <p:spPr>
          <a:xfrm>
            <a:off x="1444274" y="214605"/>
            <a:ext cx="6876413" cy="14188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150881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a-DK" sz="396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/>
              </a:rPr>
              <a:t>Table Extraction Wizard</a:t>
            </a:r>
            <a:endParaRPr kumimoji="0" lang="en-US" sz="396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A710E8-176C-A3A2-8238-756671CA4CC8}"/>
              </a:ext>
            </a:extLst>
          </p:cNvPr>
          <p:cNvGrpSpPr/>
          <p:nvPr/>
        </p:nvGrpSpPr>
        <p:grpSpPr>
          <a:xfrm>
            <a:off x="7172824" y="0"/>
            <a:ext cx="11796113" cy="1418804"/>
            <a:chOff x="1676400" y="8531095"/>
            <a:chExt cx="10311419" cy="141880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1A9D1E-4708-AD8A-D561-42D51D5B32D9}"/>
                </a:ext>
              </a:extLst>
            </p:cNvPr>
            <p:cNvSpPr txBox="1"/>
            <p:nvPr/>
          </p:nvSpPr>
          <p:spPr>
            <a:xfrm>
              <a:off x="2911885" y="8738712"/>
              <a:ext cx="9075934" cy="1077218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rPr>
                <a:t>This allows you to select the data you need for extraction of data from sites or other software</a:t>
              </a:r>
            </a:p>
          </p:txBody>
        </p:sp>
        <p:pic>
          <p:nvPicPr>
            <p:cNvPr id="6" name="Graphic 5" descr="Information with solid fill">
              <a:extLst>
                <a:ext uri="{FF2B5EF4-FFF2-40B4-BE49-F238E27FC236}">
                  <a16:creationId xmlns:a16="http://schemas.microsoft.com/office/drawing/2014/main" id="{B049A878-8A04-29A8-D49E-8AEBB739F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76400" y="8531095"/>
              <a:ext cx="1418804" cy="1418804"/>
            </a:xfrm>
            <a:prstGeom prst="rect">
              <a:avLst/>
            </a:prstGeom>
          </p:spPr>
        </p:pic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66B280-2D97-C808-FC2E-0E6F2665ACB0}"/>
              </a:ext>
            </a:extLst>
          </p:cNvPr>
          <p:cNvCxnSpPr>
            <a:cxnSpLocks/>
          </p:cNvCxnSpPr>
          <p:nvPr/>
        </p:nvCxnSpPr>
        <p:spPr>
          <a:xfrm flipH="1" flipV="1">
            <a:off x="6653719" y="2587557"/>
            <a:ext cx="3618688" cy="99222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DEF2F50-F51D-D600-92E9-B3914EC48FB6}"/>
              </a:ext>
            </a:extLst>
          </p:cNvPr>
          <p:cNvSpPr txBox="1"/>
          <p:nvPr/>
        </p:nvSpPr>
        <p:spPr>
          <a:xfrm>
            <a:off x="10272407" y="1923970"/>
            <a:ext cx="9221823" cy="415498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SG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Table Extraction Tool: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SG" sz="3200" kern="12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Part of the Modern Experience in Studio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Enables you to automatically extract structured data from applications and save it as a </a:t>
            </a:r>
            <a:r>
              <a:rPr kumimoji="0" lang="en-SG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DataTable</a:t>
            </a:r>
            <a:r>
              <a: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 object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It will </a:t>
            </a:r>
            <a:r>
              <a:rPr kumimoji="0" lang="en-SG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AUTOMATICALLY</a:t>
            </a:r>
            <a:r>
              <a: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 add some activities into the sequence after you finished giving the instructions.</a:t>
            </a: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9770132-4A5A-3CD0-4A88-A7B8435D60B9}"/>
              </a:ext>
            </a:extLst>
          </p:cNvPr>
          <p:cNvCxnSpPr>
            <a:cxnSpLocks/>
          </p:cNvCxnSpPr>
          <p:nvPr/>
        </p:nvCxnSpPr>
        <p:spPr>
          <a:xfrm flipH="1" flipV="1">
            <a:off x="6517532" y="7381676"/>
            <a:ext cx="3754874" cy="49772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A37C977-2854-5EB3-3156-8617E09CD981}"/>
              </a:ext>
            </a:extLst>
          </p:cNvPr>
          <p:cNvSpPr txBox="1"/>
          <p:nvPr/>
        </p:nvSpPr>
        <p:spPr>
          <a:xfrm>
            <a:off x="10272406" y="6307548"/>
            <a:ext cx="9221823" cy="34163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SG" sz="4000" kern="1200" dirty="0">
                <a:solidFill>
                  <a:schemeClr val="accent1"/>
                </a:solidFill>
                <a:latin typeface="Calibri" panose="020F0502020204030204"/>
              </a:rPr>
              <a:t>Make sure you click on the </a:t>
            </a:r>
            <a:r>
              <a:rPr lang="en-SG" sz="4000" b="1" kern="1200" dirty="0">
                <a:solidFill>
                  <a:schemeClr val="accent1"/>
                </a:solidFill>
                <a:latin typeface="Calibri" panose="020F0502020204030204"/>
              </a:rPr>
              <a:t>Do sequence inside Open Browser activity </a:t>
            </a:r>
            <a:r>
              <a:rPr lang="en-SG" sz="4000" kern="1200" dirty="0">
                <a:solidFill>
                  <a:schemeClr val="accent1"/>
                </a:solidFill>
                <a:latin typeface="Calibri" panose="020F0502020204030204"/>
              </a:rPr>
              <a:t>before clicking the Table extraction Tool.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SG" sz="3200" kern="12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This means that the </a:t>
            </a:r>
            <a:r>
              <a:rPr kumimoji="0" lang="en-SG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Table Extraction Tool </a:t>
            </a:r>
            <a:r>
              <a:rPr kumimoji="0" lang="en-SG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will add its activities INSIDE </a:t>
            </a:r>
            <a:r>
              <a:rPr kumimoji="0" lang="en-SG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Open Browser.</a:t>
            </a:r>
            <a:endParaRPr kumimoji="0" lang="en-I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416CA2-59CD-4256-E5BE-CE6D1B54027F}"/>
              </a:ext>
            </a:extLst>
          </p:cNvPr>
          <p:cNvSpPr txBox="1"/>
          <p:nvPr/>
        </p:nvSpPr>
        <p:spPr>
          <a:xfrm>
            <a:off x="1817096" y="6563856"/>
            <a:ext cx="6130767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SG" sz="1400" dirty="0">
                <a:hlinkClick r:id="rId5"/>
              </a:rPr>
              <a:t>“https://beta.data.gov.sg/datasets?sort=Most%20downloads</a:t>
            </a:r>
            <a:r>
              <a:rPr lang="en-SG" sz="1400" dirty="0"/>
              <a:t>”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4801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0A3E2F0-23AE-F57D-F15C-91EE557A1B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78" r="3830" b="14598"/>
          <a:stretch/>
        </p:blipFill>
        <p:spPr>
          <a:xfrm>
            <a:off x="389106" y="1295911"/>
            <a:ext cx="17587609" cy="7666235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8D06824E-FE3F-3EEC-6209-288E1A40BBC3}"/>
              </a:ext>
            </a:extLst>
          </p:cNvPr>
          <p:cNvSpPr txBox="1">
            <a:spLocks/>
          </p:cNvSpPr>
          <p:nvPr/>
        </p:nvSpPr>
        <p:spPr>
          <a:xfrm>
            <a:off x="1444274" y="214605"/>
            <a:ext cx="6876413" cy="14188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150881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a-DK" sz="396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/>
              </a:rPr>
              <a:t>Table Extraction Wizard</a:t>
            </a:r>
            <a:endParaRPr kumimoji="0" lang="en-US" sz="396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A710E8-176C-A3A2-8238-756671CA4CC8}"/>
              </a:ext>
            </a:extLst>
          </p:cNvPr>
          <p:cNvGrpSpPr/>
          <p:nvPr/>
        </p:nvGrpSpPr>
        <p:grpSpPr>
          <a:xfrm>
            <a:off x="7172824" y="0"/>
            <a:ext cx="11796113" cy="1418804"/>
            <a:chOff x="1676400" y="8531095"/>
            <a:chExt cx="10311419" cy="141880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1A9D1E-4708-AD8A-D561-42D51D5B32D9}"/>
                </a:ext>
              </a:extLst>
            </p:cNvPr>
            <p:cNvSpPr txBox="1"/>
            <p:nvPr/>
          </p:nvSpPr>
          <p:spPr>
            <a:xfrm>
              <a:off x="2911885" y="8738712"/>
              <a:ext cx="9075934" cy="584775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rPr>
                <a:t>The Recorder allows you to select the fields you want.</a:t>
              </a:r>
            </a:p>
          </p:txBody>
        </p:sp>
        <p:pic>
          <p:nvPicPr>
            <p:cNvPr id="6" name="Graphic 5" descr="Information with solid fill">
              <a:extLst>
                <a:ext uri="{FF2B5EF4-FFF2-40B4-BE49-F238E27FC236}">
                  <a16:creationId xmlns:a16="http://schemas.microsoft.com/office/drawing/2014/main" id="{B049A878-8A04-29A8-D49E-8AEBB739F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76400" y="8531095"/>
              <a:ext cx="1418804" cy="1418804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DEF2F50-F51D-D600-92E9-B3914EC48FB6}"/>
              </a:ext>
            </a:extLst>
          </p:cNvPr>
          <p:cNvSpPr txBox="1"/>
          <p:nvPr/>
        </p:nvSpPr>
        <p:spPr>
          <a:xfrm>
            <a:off x="1444274" y="8570465"/>
            <a:ext cx="6336247" cy="175432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SG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The recorder will appear.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SG" sz="3600" kern="1200" dirty="0">
                <a:solidFill>
                  <a:schemeClr val="tx1"/>
                </a:solidFill>
                <a:latin typeface="Calibri" panose="020F0502020204030204"/>
              </a:rPr>
              <a:t>Open up the window with the </a:t>
            </a:r>
            <a:r>
              <a:rPr lang="en-SG" sz="3600" b="1" kern="1200" dirty="0">
                <a:solidFill>
                  <a:schemeClr val="tx1"/>
                </a:solidFill>
                <a:latin typeface="Calibri" panose="020F0502020204030204"/>
              </a:rPr>
              <a:t>Data.gov.sg in Edge Browser.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CC8B58-159B-AA0E-DEEE-20A877389F64}"/>
              </a:ext>
            </a:extLst>
          </p:cNvPr>
          <p:cNvSpPr txBox="1"/>
          <p:nvPr/>
        </p:nvSpPr>
        <p:spPr>
          <a:xfrm>
            <a:off x="8835689" y="8570465"/>
            <a:ext cx="6336247" cy="230832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SG" sz="3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Now, we want to</a:t>
            </a:r>
            <a:r>
              <a:rPr kumimoji="0" lang="en-SG" sz="36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 </a:t>
            </a:r>
            <a:r>
              <a:rPr kumimoji="0" lang="en-SG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select each data field one by one </a:t>
            </a:r>
            <a:r>
              <a:rPr kumimoji="0" lang="en-SG" sz="3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(by selecting them in the first row of the page.)</a:t>
            </a:r>
            <a:endParaRPr lang="en-SG" sz="3600" kern="1200" dirty="0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7265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AEFB31BD-0C8E-B7F8-D8F5-371CB81F48FF}"/>
              </a:ext>
            </a:extLst>
          </p:cNvPr>
          <p:cNvSpPr txBox="1">
            <a:spLocks/>
          </p:cNvSpPr>
          <p:nvPr/>
        </p:nvSpPr>
        <p:spPr>
          <a:xfrm>
            <a:off x="2572683" y="181770"/>
            <a:ext cx="4898160" cy="17114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150881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a-DK" sz="396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/>
              </a:rPr>
              <a:t>Quick overview of the steps</a:t>
            </a:r>
            <a:endParaRPr kumimoji="0" lang="en-US" sz="396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10CD8F-C2D2-C303-DDD4-140B9A6616F4}"/>
              </a:ext>
            </a:extLst>
          </p:cNvPr>
          <p:cNvGrpSpPr/>
          <p:nvPr/>
        </p:nvGrpSpPr>
        <p:grpSpPr>
          <a:xfrm>
            <a:off x="7172824" y="0"/>
            <a:ext cx="11796113" cy="1418804"/>
            <a:chOff x="1676400" y="8531095"/>
            <a:chExt cx="10311419" cy="141880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7427813-CCEB-8824-D522-CAB0B5764E3E}"/>
                </a:ext>
              </a:extLst>
            </p:cNvPr>
            <p:cNvSpPr txBox="1"/>
            <p:nvPr/>
          </p:nvSpPr>
          <p:spPr>
            <a:xfrm>
              <a:off x="2911885" y="8738712"/>
              <a:ext cx="9075934" cy="584775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rPr>
                <a:t>The Recorder allows you to select the fields you want.</a:t>
              </a:r>
            </a:p>
          </p:txBody>
        </p:sp>
        <p:pic>
          <p:nvPicPr>
            <p:cNvPr id="6" name="Graphic 5" descr="Information with solid fill">
              <a:extLst>
                <a:ext uri="{FF2B5EF4-FFF2-40B4-BE49-F238E27FC236}">
                  <a16:creationId xmlns:a16="http://schemas.microsoft.com/office/drawing/2014/main" id="{861B33A1-093C-DDEB-5497-D6531EA66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76400" y="8531095"/>
              <a:ext cx="1418804" cy="1418804"/>
            </a:xfrm>
            <a:prstGeom prst="rect">
              <a:avLst/>
            </a:prstGeom>
          </p:spPr>
        </p:pic>
      </p:grp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710A9C5-7467-2C2B-6B2D-DD03D76A32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60" b="6620"/>
          <a:stretch/>
        </p:blipFill>
        <p:spPr>
          <a:xfrm>
            <a:off x="875489" y="1893242"/>
            <a:ext cx="18093448" cy="903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8D06824E-FE3F-3EEC-6209-288E1A40BBC3}"/>
              </a:ext>
            </a:extLst>
          </p:cNvPr>
          <p:cNvSpPr txBox="1">
            <a:spLocks/>
          </p:cNvSpPr>
          <p:nvPr/>
        </p:nvSpPr>
        <p:spPr>
          <a:xfrm>
            <a:off x="1444274" y="214605"/>
            <a:ext cx="6876413" cy="14188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150881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a-DK" sz="396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/>
              </a:rPr>
              <a:t>Table Extraction Wizard</a:t>
            </a:r>
            <a:endParaRPr kumimoji="0" lang="en-US" sz="396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A710E8-176C-A3A2-8238-756671CA4CC8}"/>
              </a:ext>
            </a:extLst>
          </p:cNvPr>
          <p:cNvGrpSpPr/>
          <p:nvPr/>
        </p:nvGrpSpPr>
        <p:grpSpPr>
          <a:xfrm>
            <a:off x="7172824" y="0"/>
            <a:ext cx="11854479" cy="1418804"/>
            <a:chOff x="1676400" y="8531095"/>
            <a:chExt cx="10362439" cy="141880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1A9D1E-4708-AD8A-D561-42D51D5B32D9}"/>
                </a:ext>
              </a:extLst>
            </p:cNvPr>
            <p:cNvSpPr txBox="1"/>
            <p:nvPr/>
          </p:nvSpPr>
          <p:spPr>
            <a:xfrm>
              <a:off x="2962905" y="8948109"/>
              <a:ext cx="9075934" cy="584775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rPr>
                <a:t>The Recorder allows you to select the fields you want.</a:t>
              </a:r>
            </a:p>
          </p:txBody>
        </p:sp>
        <p:pic>
          <p:nvPicPr>
            <p:cNvPr id="6" name="Graphic 5" descr="Information with solid fill">
              <a:extLst>
                <a:ext uri="{FF2B5EF4-FFF2-40B4-BE49-F238E27FC236}">
                  <a16:creationId xmlns:a16="http://schemas.microsoft.com/office/drawing/2014/main" id="{B049A878-8A04-29A8-D49E-8AEBB739F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76400" y="8531095"/>
              <a:ext cx="1418804" cy="1418804"/>
            </a:xfrm>
            <a:prstGeom prst="rect">
              <a:avLst/>
            </a:prstGeom>
          </p:spPr>
        </p:pic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66B280-2D97-C808-FC2E-0E6F2665ACB0}"/>
              </a:ext>
            </a:extLst>
          </p:cNvPr>
          <p:cNvCxnSpPr>
            <a:cxnSpLocks/>
          </p:cNvCxnSpPr>
          <p:nvPr/>
        </p:nvCxnSpPr>
        <p:spPr>
          <a:xfrm flipH="1" flipV="1">
            <a:off x="6653719" y="2587557"/>
            <a:ext cx="3618688" cy="99222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0AFC5A6-4F63-A0A1-51A5-B345E5473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78" r="3830" b="14598"/>
          <a:stretch/>
        </p:blipFill>
        <p:spPr>
          <a:xfrm>
            <a:off x="389106" y="1295911"/>
            <a:ext cx="17587609" cy="76662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2FA8D2-7664-0963-3EB9-21D3AB693302}"/>
              </a:ext>
            </a:extLst>
          </p:cNvPr>
          <p:cNvSpPr txBox="1"/>
          <p:nvPr/>
        </p:nvSpPr>
        <p:spPr>
          <a:xfrm>
            <a:off x="1016255" y="9142626"/>
            <a:ext cx="8147200" cy="175432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SG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Click on Add new column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SG" sz="3600" kern="1200" dirty="0">
                <a:solidFill>
                  <a:schemeClr val="tx1"/>
                </a:solidFill>
                <a:latin typeface="Calibri" panose="020F0502020204030204"/>
              </a:rPr>
              <a:t>This allows you to choose your first field, which is the </a:t>
            </a:r>
            <a:r>
              <a:rPr lang="en-SG" sz="3600" b="1" kern="1200" dirty="0">
                <a:solidFill>
                  <a:schemeClr val="tx1"/>
                </a:solidFill>
                <a:latin typeface="Calibri" panose="020F0502020204030204"/>
              </a:rPr>
              <a:t>Dataset name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BC9BDEB-78AC-6BBB-F55D-26037AD64DDD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5089855" y="7723822"/>
            <a:ext cx="0" cy="14188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014C0E4-B80E-2032-6B69-DA79EAE102AD}"/>
              </a:ext>
            </a:extLst>
          </p:cNvPr>
          <p:cNvCxnSpPr>
            <a:cxnSpLocks/>
          </p:cNvCxnSpPr>
          <p:nvPr/>
        </p:nvCxnSpPr>
        <p:spPr>
          <a:xfrm flipH="1" flipV="1">
            <a:off x="13938783" y="5109919"/>
            <a:ext cx="1839481" cy="424809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ADE786F-71E1-3B8B-0BDE-6252D177AAD0}"/>
              </a:ext>
            </a:extLst>
          </p:cNvPr>
          <p:cNvSpPr txBox="1"/>
          <p:nvPr/>
        </p:nvSpPr>
        <p:spPr>
          <a:xfrm>
            <a:off x="10583697" y="8433224"/>
            <a:ext cx="9163453" cy="230832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SG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Click on the dataset Name in the first row.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SG" sz="3600" kern="1200" dirty="0">
                <a:solidFill>
                  <a:schemeClr val="tx1"/>
                </a:solidFill>
                <a:latin typeface="Calibri" panose="020F0502020204030204"/>
              </a:rPr>
              <a:t>You will notice as you mouse over any data field, it will be highlighted in Green. This is UiPath recorder trying to find your fields.</a:t>
            </a:r>
            <a:endParaRPr lang="en-SG" sz="3600" b="1" kern="1200" dirty="0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2110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FC7C1D-C05E-8323-DB7E-CFD6676AF0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87" t="13345" r="2553" b="16300"/>
          <a:stretch/>
        </p:blipFill>
        <p:spPr>
          <a:xfrm>
            <a:off x="564204" y="1251220"/>
            <a:ext cx="13577826" cy="931909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8F7F555-4FF9-1254-6CEB-20A12E894AB4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5992238" y="4164692"/>
            <a:ext cx="2130361" cy="22555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040545B-BD0D-5E7B-49F1-6DCC585D0533}"/>
              </a:ext>
            </a:extLst>
          </p:cNvPr>
          <p:cNvSpPr txBox="1"/>
          <p:nvPr/>
        </p:nvSpPr>
        <p:spPr>
          <a:xfrm>
            <a:off x="3540872" y="748372"/>
            <a:ext cx="9163453" cy="34163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SG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After clicking,</a:t>
            </a:r>
            <a:r>
              <a:rPr kumimoji="0" lang="en-SG" sz="3600" b="1" i="0" u="none" strike="noStrike" kern="120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 2 options may appears.</a:t>
            </a:r>
            <a:r>
              <a:rPr lang="en-SG" sz="3600" kern="1200" dirty="0">
                <a:solidFill>
                  <a:schemeClr val="tx1"/>
                </a:solidFill>
                <a:latin typeface="Calibri" panose="020F0502020204030204"/>
              </a:rPr>
              <a:t> </a:t>
            </a:r>
          </a:p>
          <a:p>
            <a:pPr marL="571500" marR="0" lvl="0" indent="-5715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SG" sz="3600" b="1" kern="1200" dirty="0">
                <a:solidFill>
                  <a:schemeClr val="tx1"/>
                </a:solidFill>
                <a:latin typeface="Calibri" panose="020F0502020204030204"/>
              </a:rPr>
              <a:t>Extract text</a:t>
            </a:r>
            <a:r>
              <a:rPr lang="en-SG" sz="3600" b="1" kern="1200" dirty="0">
                <a:solidFill>
                  <a:schemeClr val="tx1"/>
                </a:solidFill>
                <a:latin typeface="Calibri" panose="020F0502020204030204"/>
                <a:sym typeface="Wingdings" panose="05000000000000000000" pitchFamily="2" charset="2"/>
              </a:rPr>
              <a:t> the column contains the text</a:t>
            </a:r>
          </a:p>
          <a:p>
            <a:pPr marL="571500" marR="0" lvl="0" indent="-5715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SG" sz="3600" b="1" kern="1200" dirty="0">
                <a:solidFill>
                  <a:schemeClr val="tx1"/>
                </a:solidFill>
                <a:latin typeface="Calibri" panose="020F0502020204030204"/>
                <a:sym typeface="Wingdings" panose="05000000000000000000" pitchFamily="2" charset="2"/>
              </a:rPr>
              <a:t>Extract URL  the column contains the URL to the dataset.</a:t>
            </a:r>
          </a:p>
          <a:p>
            <a:pPr marL="571500" marR="0" lvl="0" indent="-5715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SG" sz="3600" b="1" kern="1200" dirty="0">
              <a:solidFill>
                <a:schemeClr val="tx1"/>
              </a:solidFill>
              <a:latin typeface="Calibri" panose="020F0502020204030204"/>
              <a:sym typeface="Wingdings" panose="05000000000000000000" pitchFamily="2" charset="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SG" sz="3600" b="1" kern="1200" dirty="0">
                <a:solidFill>
                  <a:schemeClr val="accent2"/>
                </a:solidFill>
                <a:latin typeface="Calibri" panose="020F0502020204030204"/>
                <a:sym typeface="Wingdings" panose="05000000000000000000" pitchFamily="2" charset="2"/>
              </a:rPr>
              <a:t>Choose text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97C138-006E-FCBF-5401-CFA0E62E8008}"/>
              </a:ext>
            </a:extLst>
          </p:cNvPr>
          <p:cNvGrpSpPr/>
          <p:nvPr/>
        </p:nvGrpSpPr>
        <p:grpSpPr>
          <a:xfrm>
            <a:off x="14302482" y="2024129"/>
            <a:ext cx="5632431" cy="4289180"/>
            <a:chOff x="7115322" y="7705917"/>
            <a:chExt cx="4923516" cy="428918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6690AF-14A9-829A-C9B2-3D10D15C4C8E}"/>
                </a:ext>
              </a:extLst>
            </p:cNvPr>
            <p:cNvSpPr txBox="1"/>
            <p:nvPr/>
          </p:nvSpPr>
          <p:spPr>
            <a:xfrm>
              <a:off x="7115322" y="8948109"/>
              <a:ext cx="4923516" cy="3046988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rPr>
                <a:t>The Table Extraction tool is powerful. There is AI logic in the background matching ALL ROWS in the page to the Dataset name field that you just selected!</a:t>
              </a:r>
            </a:p>
          </p:txBody>
        </p:sp>
        <p:pic>
          <p:nvPicPr>
            <p:cNvPr id="13" name="Graphic 12" descr="Information with solid fill">
              <a:extLst>
                <a:ext uri="{FF2B5EF4-FFF2-40B4-BE49-F238E27FC236}">
                  <a16:creationId xmlns:a16="http://schemas.microsoft.com/office/drawing/2014/main" id="{DB1C8179-FC13-9B90-812A-D6483990B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747956" y="7705917"/>
              <a:ext cx="1418804" cy="14188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514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9597C7-9F4F-EE2D-6129-2BAA609F2D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4" t="22045" r="60426" b="25567"/>
          <a:stretch/>
        </p:blipFill>
        <p:spPr>
          <a:xfrm>
            <a:off x="622571" y="2506864"/>
            <a:ext cx="8988848" cy="7568118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1DB6C093-46C1-B7E0-944E-270275C1DF83}"/>
              </a:ext>
            </a:extLst>
          </p:cNvPr>
          <p:cNvSpPr txBox="1">
            <a:spLocks/>
          </p:cNvSpPr>
          <p:nvPr/>
        </p:nvSpPr>
        <p:spPr>
          <a:xfrm>
            <a:off x="622571" y="276597"/>
            <a:ext cx="6876413" cy="14188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150881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a-DK" sz="396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/>
              </a:rPr>
              <a:t>Updating the selected field name</a:t>
            </a:r>
            <a:endParaRPr kumimoji="0" lang="en-US" sz="396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9A7119-B31B-9B20-20E7-175D1BCEEE28}"/>
              </a:ext>
            </a:extLst>
          </p:cNvPr>
          <p:cNvGrpSpPr/>
          <p:nvPr/>
        </p:nvGrpSpPr>
        <p:grpSpPr>
          <a:xfrm>
            <a:off x="7172824" y="0"/>
            <a:ext cx="12005827" cy="1695401"/>
            <a:chOff x="1676400" y="8531095"/>
            <a:chExt cx="10494738" cy="169540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8F3D41-1744-BBF5-3A42-80F3FB4D4832}"/>
                </a:ext>
              </a:extLst>
            </p:cNvPr>
            <p:cNvSpPr txBox="1"/>
            <p:nvPr/>
          </p:nvSpPr>
          <p:spPr>
            <a:xfrm>
              <a:off x="3095204" y="8656836"/>
              <a:ext cx="9075934" cy="1569660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rPr>
                <a:t>In the recorder, you can update the field name to something more contextualized. E.g. Dataset name instead of New Column 0</a:t>
              </a:r>
            </a:p>
          </p:txBody>
        </p:sp>
        <p:pic>
          <p:nvPicPr>
            <p:cNvPr id="8" name="Graphic 7" descr="Information with solid fill">
              <a:extLst>
                <a:ext uri="{FF2B5EF4-FFF2-40B4-BE49-F238E27FC236}">
                  <a16:creationId xmlns:a16="http://schemas.microsoft.com/office/drawing/2014/main" id="{61BFA158-757B-C08D-79C5-EA143F14A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76400" y="8531095"/>
              <a:ext cx="1418804" cy="1418804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24268ED-85DD-86FF-00DF-EAC9A6111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8977" y="2506864"/>
            <a:ext cx="8235252" cy="836945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7AFD048-EAAF-9978-1E8E-C366985593BD}"/>
              </a:ext>
            </a:extLst>
          </p:cNvPr>
          <p:cNvCxnSpPr>
            <a:cxnSpLocks/>
          </p:cNvCxnSpPr>
          <p:nvPr/>
        </p:nvCxnSpPr>
        <p:spPr>
          <a:xfrm flipH="1">
            <a:off x="7532276" y="4824919"/>
            <a:ext cx="775145" cy="14660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1EABCAF-C10D-D77F-2F10-FA4304544331}"/>
              </a:ext>
            </a:extLst>
          </p:cNvPr>
          <p:cNvSpPr txBox="1"/>
          <p:nvPr/>
        </p:nvSpPr>
        <p:spPr>
          <a:xfrm>
            <a:off x="6635799" y="3819023"/>
            <a:ext cx="2568098" cy="120032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SG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sym typeface="Arial"/>
              </a:rPr>
              <a:t>Click on Confirm.</a:t>
            </a:r>
            <a:endParaRPr lang="en-SG" sz="3600" b="1" kern="1200" dirty="0">
              <a:solidFill>
                <a:schemeClr val="tx1"/>
              </a:solidFill>
              <a:latin typeface="Calibri" panose="020F0502020204030204"/>
              <a:sym typeface="Wingdings" panose="05000000000000000000" pitchFamily="2" charset="2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85ED11-EC30-E91B-98E1-EDBE835BA6C5}"/>
              </a:ext>
            </a:extLst>
          </p:cNvPr>
          <p:cNvCxnSpPr>
            <a:cxnSpLocks/>
          </p:cNvCxnSpPr>
          <p:nvPr/>
        </p:nvCxnSpPr>
        <p:spPr>
          <a:xfrm flipH="1">
            <a:off x="13289959" y="5311302"/>
            <a:ext cx="990245" cy="97962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96579D8-B5AF-0A61-B46E-1C46F246EEB4}"/>
              </a:ext>
            </a:extLst>
          </p:cNvPr>
          <p:cNvSpPr txBox="1"/>
          <p:nvPr/>
        </p:nvSpPr>
        <p:spPr>
          <a:xfrm>
            <a:off x="13987283" y="4357592"/>
            <a:ext cx="4670368" cy="120032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SG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sym typeface="Arial"/>
              </a:rPr>
              <a:t>Change the column name to Dataset</a:t>
            </a:r>
            <a:r>
              <a:rPr kumimoji="0" lang="en-SG" sz="36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sym typeface="Arial"/>
              </a:rPr>
              <a:t> name.</a:t>
            </a:r>
            <a:endParaRPr lang="en-SG" sz="3600" b="1" kern="1200" dirty="0">
              <a:solidFill>
                <a:schemeClr val="tx1"/>
              </a:solidFill>
              <a:latin typeface="Calibri" panose="020F0502020204030204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0238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1061819" y="540097"/>
            <a:ext cx="8605022" cy="322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0754" tIns="75358" rIns="150754" bIns="75358" anchor="b" anchorCtr="0">
            <a:normAutofit/>
          </a:bodyPr>
          <a:lstStyle/>
          <a:p>
            <a:pPr>
              <a:buClr>
                <a:srgbClr val="002060"/>
              </a:buClr>
              <a:buSzPct val="111111"/>
            </a:pPr>
            <a:r>
              <a:rPr lang="en-GB" sz="9607" dirty="0"/>
              <a:t>Data Table and Data Scrapping </a:t>
            </a:r>
            <a:endParaRPr dirty="0"/>
          </a:p>
        </p:txBody>
      </p:sp>
      <p:pic>
        <p:nvPicPr>
          <p:cNvPr id="173" name="Google Shape;173;p28" descr="Laptop open on desk at night"/>
          <p:cNvPicPr preferRelativeResize="0"/>
          <p:nvPr/>
        </p:nvPicPr>
        <p:blipFill rotWithShape="1">
          <a:blip r:embed="rId3">
            <a:alphaModFix/>
          </a:blip>
          <a:srcRect l="21278" r="11767" b="-1"/>
          <a:stretch/>
        </p:blipFill>
        <p:spPr>
          <a:xfrm>
            <a:off x="9842164" y="3590"/>
            <a:ext cx="10265775" cy="11308540"/>
          </a:xfrm>
          <a:custGeom>
            <a:avLst/>
            <a:gdLst/>
            <a:ahLst/>
            <a:cxnLst/>
            <a:rect l="l" t="t" r="r" b="b"/>
            <a:pathLst>
              <a:path w="6878775" h="6858000" extrusionOk="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12" name="Google Shape;174;p28">
            <a:extLst>
              <a:ext uri="{FF2B5EF4-FFF2-40B4-BE49-F238E27FC236}">
                <a16:creationId xmlns:a16="http://schemas.microsoft.com/office/drawing/2014/main" id="{18EB1266-0BFC-89E4-8A70-C6D43ED28F74}"/>
              </a:ext>
            </a:extLst>
          </p:cNvPr>
          <p:cNvGrpSpPr/>
          <p:nvPr/>
        </p:nvGrpSpPr>
        <p:grpSpPr>
          <a:xfrm>
            <a:off x="224914" y="4390119"/>
            <a:ext cx="9441926" cy="3925808"/>
            <a:chOff x="0" y="1918"/>
            <a:chExt cx="5378521" cy="3925808"/>
          </a:xfrm>
        </p:grpSpPr>
        <p:cxnSp>
          <p:nvCxnSpPr>
            <p:cNvPr id="13" name="Google Shape;175;p28">
              <a:extLst>
                <a:ext uri="{FF2B5EF4-FFF2-40B4-BE49-F238E27FC236}">
                  <a16:creationId xmlns:a16="http://schemas.microsoft.com/office/drawing/2014/main" id="{887CF770-094F-FBF9-E330-68358AE39917}"/>
                </a:ext>
              </a:extLst>
            </p:cNvPr>
            <p:cNvCxnSpPr/>
            <p:nvPr/>
          </p:nvCxnSpPr>
          <p:spPr>
            <a:xfrm>
              <a:off x="0" y="1918"/>
              <a:ext cx="5378521" cy="0"/>
            </a:xfrm>
            <a:prstGeom prst="straightConnector1">
              <a:avLst/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 w="9525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4" name="Google Shape;176;p28">
              <a:extLst>
                <a:ext uri="{FF2B5EF4-FFF2-40B4-BE49-F238E27FC236}">
                  <a16:creationId xmlns:a16="http://schemas.microsoft.com/office/drawing/2014/main" id="{292DA322-21C0-2A0F-9A2C-F16499C96179}"/>
                </a:ext>
              </a:extLst>
            </p:cNvPr>
            <p:cNvSpPr/>
            <p:nvPr/>
          </p:nvSpPr>
          <p:spPr>
            <a:xfrm>
              <a:off x="0" y="1918"/>
              <a:ext cx="5378521" cy="13086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6" tIns="91426" rIns="91426" bIns="91426" anchor="ctr" anchorCtr="0">
              <a:noAutofit/>
            </a:bodyPr>
            <a:lstStyle/>
            <a:p>
              <a:pPr marL="0" marR="0" lvl="0" indent="0" algn="l" defTabSz="9144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177;p28">
              <a:extLst>
                <a:ext uri="{FF2B5EF4-FFF2-40B4-BE49-F238E27FC236}">
                  <a16:creationId xmlns:a16="http://schemas.microsoft.com/office/drawing/2014/main" id="{9A67DBEF-24DF-232F-57FB-207B7AF75F8C}"/>
                </a:ext>
              </a:extLst>
            </p:cNvPr>
            <p:cNvSpPr txBox="1"/>
            <p:nvPr/>
          </p:nvSpPr>
          <p:spPr>
            <a:xfrm>
              <a:off x="0" y="1918"/>
              <a:ext cx="5378521" cy="13086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6" tIns="91426" rIns="91426" bIns="91426" anchor="t" anchorCtr="0">
              <a:noAutofit/>
            </a:bodyPr>
            <a:lstStyle/>
            <a:p>
              <a:pPr marL="0" marR="0" lvl="0" indent="0" algn="l" defTabSz="91449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  <a:tabLst/>
                <a:defRPr/>
              </a:pPr>
              <a:endParaRPr kumimoji="0" sz="1801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16" name="Google Shape;178;p28">
              <a:extLst>
                <a:ext uri="{FF2B5EF4-FFF2-40B4-BE49-F238E27FC236}">
                  <a16:creationId xmlns:a16="http://schemas.microsoft.com/office/drawing/2014/main" id="{92ED1622-E578-329A-1FFD-213707A72AC3}"/>
                </a:ext>
              </a:extLst>
            </p:cNvPr>
            <p:cNvCxnSpPr/>
            <p:nvPr/>
          </p:nvCxnSpPr>
          <p:spPr>
            <a:xfrm>
              <a:off x="0" y="1310521"/>
              <a:ext cx="5378521" cy="0"/>
            </a:xfrm>
            <a:prstGeom prst="straightConnector1">
              <a:avLst/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 w="9525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7" name="Google Shape;179;p28">
              <a:extLst>
                <a:ext uri="{FF2B5EF4-FFF2-40B4-BE49-F238E27FC236}">
                  <a16:creationId xmlns:a16="http://schemas.microsoft.com/office/drawing/2014/main" id="{EB312BBE-F24A-9A7A-5B33-EADAD4B7AB46}"/>
                </a:ext>
              </a:extLst>
            </p:cNvPr>
            <p:cNvSpPr/>
            <p:nvPr/>
          </p:nvSpPr>
          <p:spPr>
            <a:xfrm>
              <a:off x="0" y="1310521"/>
              <a:ext cx="5378521" cy="13086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6" tIns="91426" rIns="91426" bIns="91426" anchor="ctr" anchorCtr="0">
              <a:noAutofit/>
            </a:bodyPr>
            <a:lstStyle/>
            <a:p>
              <a:pPr marL="0" marR="0" lvl="0" indent="0" algn="l" defTabSz="9144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180;p28">
              <a:extLst>
                <a:ext uri="{FF2B5EF4-FFF2-40B4-BE49-F238E27FC236}">
                  <a16:creationId xmlns:a16="http://schemas.microsoft.com/office/drawing/2014/main" id="{8CA4795F-5202-E04D-6463-89E06F8871A3}"/>
                </a:ext>
              </a:extLst>
            </p:cNvPr>
            <p:cNvSpPr txBox="1"/>
            <p:nvPr/>
          </p:nvSpPr>
          <p:spPr>
            <a:xfrm>
              <a:off x="0" y="1310521"/>
              <a:ext cx="5378521" cy="13086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6" tIns="91426" rIns="91426" bIns="91426" anchor="t" anchorCtr="0">
              <a:noAutofit/>
            </a:bodyPr>
            <a:lstStyle/>
            <a:p>
              <a:pPr marL="0" marR="0" lvl="0" indent="0" algn="l" defTabSz="91449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  <a:tabLst/>
                <a:defRPr/>
              </a:pPr>
              <a:endParaRPr kumimoji="0" sz="3203" b="1" i="0" u="none" strike="noStrike" kern="0" cap="none" spc="0" normalizeH="0" baseline="0" noProof="0" dirty="0">
                <a:ln>
                  <a:noFill/>
                </a:ln>
                <a:solidFill>
                  <a:srgbClr val="833C0B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" name="Google Shape;181;p28">
              <a:extLst>
                <a:ext uri="{FF2B5EF4-FFF2-40B4-BE49-F238E27FC236}">
                  <a16:creationId xmlns:a16="http://schemas.microsoft.com/office/drawing/2014/main" id="{ABB5815B-B151-BDA7-A6BE-6F6C91427A9E}"/>
                </a:ext>
              </a:extLst>
            </p:cNvPr>
            <p:cNvCxnSpPr/>
            <p:nvPr/>
          </p:nvCxnSpPr>
          <p:spPr>
            <a:xfrm>
              <a:off x="0" y="2619124"/>
              <a:ext cx="5378521" cy="0"/>
            </a:xfrm>
            <a:prstGeom prst="straightConnector1">
              <a:avLst/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 w="9525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0" name="Google Shape;182;p28">
              <a:extLst>
                <a:ext uri="{FF2B5EF4-FFF2-40B4-BE49-F238E27FC236}">
                  <a16:creationId xmlns:a16="http://schemas.microsoft.com/office/drawing/2014/main" id="{560AF94A-BB70-D4A9-B37C-0C7DAEE437B8}"/>
                </a:ext>
              </a:extLst>
            </p:cNvPr>
            <p:cNvSpPr/>
            <p:nvPr/>
          </p:nvSpPr>
          <p:spPr>
            <a:xfrm>
              <a:off x="0" y="2619124"/>
              <a:ext cx="5378521" cy="13086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6" tIns="91426" rIns="91426" bIns="91426" anchor="ctr" anchorCtr="0">
              <a:noAutofit/>
            </a:bodyPr>
            <a:lstStyle/>
            <a:p>
              <a:pPr marL="0" marR="0" lvl="0" indent="0" algn="l" defTabSz="9144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183;p28">
              <a:extLst>
                <a:ext uri="{FF2B5EF4-FFF2-40B4-BE49-F238E27FC236}">
                  <a16:creationId xmlns:a16="http://schemas.microsoft.com/office/drawing/2014/main" id="{35CE1E72-2FFA-51E9-2C75-480445857DCB}"/>
                </a:ext>
              </a:extLst>
            </p:cNvPr>
            <p:cNvSpPr txBox="1"/>
            <p:nvPr/>
          </p:nvSpPr>
          <p:spPr>
            <a:xfrm>
              <a:off x="0" y="2619124"/>
              <a:ext cx="5378521" cy="13086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6" tIns="91426" rIns="91426" bIns="91426" anchor="t" anchorCtr="0">
              <a:noAutofit/>
            </a:bodyPr>
            <a:lstStyle/>
            <a:p>
              <a:pPr marL="0" marR="0" lvl="0" indent="0" algn="l" defTabSz="91449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  <a:tabLst/>
                <a:defRPr/>
              </a:pPr>
              <a:endParaRPr kumimoji="0" sz="3203" b="1" i="0" u="none" strike="noStrike" kern="0" cap="none" spc="0" normalizeH="0" baseline="0" noProof="0">
                <a:ln>
                  <a:noFill/>
                </a:ln>
                <a:solidFill>
                  <a:srgbClr val="833C0B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2164501-1EAF-7785-2716-4F70D0F3D71F}"/>
              </a:ext>
            </a:extLst>
          </p:cNvPr>
          <p:cNvSpPr txBox="1"/>
          <p:nvPr/>
        </p:nvSpPr>
        <p:spPr>
          <a:xfrm>
            <a:off x="224915" y="4637633"/>
            <a:ext cx="10125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SG" sz="4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What Is Data Scrapping?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849F03-1D00-9A6A-1740-22669E663AA4}"/>
              </a:ext>
            </a:extLst>
          </p:cNvPr>
          <p:cNvSpPr txBox="1"/>
          <p:nvPr/>
        </p:nvSpPr>
        <p:spPr>
          <a:xfrm>
            <a:off x="224914" y="6037828"/>
            <a:ext cx="10125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SG" sz="4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Data Scrapping from Data.gov.sg</a:t>
            </a:r>
          </a:p>
        </p:txBody>
      </p:sp>
    </p:spTree>
    <p:extLst>
      <p:ext uri="{BB962C8B-B14F-4D97-AF65-F5344CB8AC3E}">
        <p14:creationId xmlns:p14="http://schemas.microsoft.com/office/powerpoint/2010/main" val="57487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2DCD90-532C-58C2-9B38-27BEC2BB2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262" y="1328700"/>
            <a:ext cx="17062610" cy="8213368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05AB3E48-B154-67B0-BF77-E6733FC38627}"/>
              </a:ext>
            </a:extLst>
          </p:cNvPr>
          <p:cNvSpPr txBox="1">
            <a:spLocks/>
          </p:cNvSpPr>
          <p:nvPr/>
        </p:nvSpPr>
        <p:spPr>
          <a:xfrm>
            <a:off x="622571" y="276597"/>
            <a:ext cx="6876413" cy="14188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150881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a-DK" sz="396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/>
              </a:rPr>
              <a:t>Previewing data extraction</a:t>
            </a:r>
            <a:endParaRPr kumimoji="0" lang="en-US" sz="396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9796AB6-0918-F4DA-9C3E-43F46E91C5FA}"/>
              </a:ext>
            </a:extLst>
          </p:cNvPr>
          <p:cNvGrpSpPr/>
          <p:nvPr/>
        </p:nvGrpSpPr>
        <p:grpSpPr>
          <a:xfrm>
            <a:off x="7172824" y="0"/>
            <a:ext cx="12005827" cy="1418804"/>
            <a:chOff x="1676400" y="8531095"/>
            <a:chExt cx="10494738" cy="141880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51EA049-90DA-68ED-58F2-2CAE105760D0}"/>
                </a:ext>
              </a:extLst>
            </p:cNvPr>
            <p:cNvSpPr txBox="1"/>
            <p:nvPr/>
          </p:nvSpPr>
          <p:spPr>
            <a:xfrm>
              <a:off x="3095204" y="8656836"/>
              <a:ext cx="9075934" cy="1077218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rPr>
                <a:t>In the recorder, you can review the data just to double check if it is accurate.</a:t>
              </a:r>
            </a:p>
          </p:txBody>
        </p:sp>
        <p:pic>
          <p:nvPicPr>
            <p:cNvPr id="8" name="Graphic 7" descr="Information with solid fill">
              <a:extLst>
                <a:ext uri="{FF2B5EF4-FFF2-40B4-BE49-F238E27FC236}">
                  <a16:creationId xmlns:a16="http://schemas.microsoft.com/office/drawing/2014/main" id="{B8246AA1-F9C4-A5C0-A14D-58849EFF1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76400" y="8531095"/>
              <a:ext cx="1418804" cy="1418804"/>
            </a:xfrm>
            <a:prstGeom prst="rect">
              <a:avLst/>
            </a:prstGeom>
          </p:spPr>
        </p:pic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A63D47-F15A-2A3D-341D-23760496DBE3}"/>
              </a:ext>
            </a:extLst>
          </p:cNvPr>
          <p:cNvCxnSpPr>
            <a:cxnSpLocks/>
          </p:cNvCxnSpPr>
          <p:nvPr/>
        </p:nvCxnSpPr>
        <p:spPr>
          <a:xfrm flipH="1">
            <a:off x="7541673" y="3452338"/>
            <a:ext cx="775145" cy="14660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873606-CAAF-BF33-76D8-36CDE17BD947}"/>
              </a:ext>
            </a:extLst>
          </p:cNvPr>
          <p:cNvCxnSpPr>
            <a:cxnSpLocks/>
          </p:cNvCxnSpPr>
          <p:nvPr/>
        </p:nvCxnSpPr>
        <p:spPr>
          <a:xfrm flipH="1">
            <a:off x="12187555" y="2444515"/>
            <a:ext cx="775145" cy="14660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D67811-3BED-590A-DE69-441EC33F142F}"/>
              </a:ext>
            </a:extLst>
          </p:cNvPr>
          <p:cNvGrpSpPr/>
          <p:nvPr/>
        </p:nvGrpSpPr>
        <p:grpSpPr>
          <a:xfrm>
            <a:off x="4484748" y="9771155"/>
            <a:ext cx="12005827" cy="1418804"/>
            <a:chOff x="1676400" y="8531095"/>
            <a:chExt cx="10494738" cy="141880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A96188D-F32B-A5BF-CB96-DE5BDDD0F4E6}"/>
                </a:ext>
              </a:extLst>
            </p:cNvPr>
            <p:cNvSpPr txBox="1"/>
            <p:nvPr/>
          </p:nvSpPr>
          <p:spPr>
            <a:xfrm>
              <a:off x="3095204" y="8656836"/>
              <a:ext cx="9075934" cy="1077218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rPr>
                <a:t>You need to then do the exact same steps for all the data fields!</a:t>
              </a:r>
            </a:p>
          </p:txBody>
        </p:sp>
        <p:pic>
          <p:nvPicPr>
            <p:cNvPr id="13" name="Graphic 12" descr="Information with solid fill">
              <a:extLst>
                <a:ext uri="{FF2B5EF4-FFF2-40B4-BE49-F238E27FC236}">
                  <a16:creationId xmlns:a16="http://schemas.microsoft.com/office/drawing/2014/main" id="{F70E2D42-E0C7-B878-E014-14BF4CB12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76400" y="8531095"/>
              <a:ext cx="1418804" cy="14188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405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EB363A11-D748-86AD-FD1B-956506C920C2}"/>
              </a:ext>
            </a:extLst>
          </p:cNvPr>
          <p:cNvSpPr txBox="1">
            <a:spLocks/>
          </p:cNvSpPr>
          <p:nvPr/>
        </p:nvSpPr>
        <p:spPr>
          <a:xfrm>
            <a:off x="699488" y="553353"/>
            <a:ext cx="3736326" cy="12948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150881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a-DK" sz="396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/>
              </a:rPr>
              <a:t>Extract multiple fields</a:t>
            </a:r>
            <a:endParaRPr kumimoji="0" lang="en-US" sz="396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C8446D-FA75-05A5-2AC2-86091166AEA7}"/>
              </a:ext>
            </a:extLst>
          </p:cNvPr>
          <p:cNvGrpSpPr/>
          <p:nvPr/>
        </p:nvGrpSpPr>
        <p:grpSpPr>
          <a:xfrm>
            <a:off x="4286249" y="176853"/>
            <a:ext cx="11796113" cy="1418804"/>
            <a:chOff x="1676400" y="8531095"/>
            <a:chExt cx="10311419" cy="141880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85220C5-FBC9-E1CC-64A5-41EF7F210165}"/>
                </a:ext>
              </a:extLst>
            </p:cNvPr>
            <p:cNvSpPr txBox="1"/>
            <p:nvPr/>
          </p:nvSpPr>
          <p:spPr>
            <a:xfrm>
              <a:off x="2911885" y="8738712"/>
              <a:ext cx="9075934" cy="584775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rPr>
                <a:t>Now repeat for all the fields. </a:t>
              </a:r>
              <a:endPara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14" name="Graphic 13" descr="Information with solid fill">
              <a:extLst>
                <a:ext uri="{FF2B5EF4-FFF2-40B4-BE49-F238E27FC236}">
                  <a16:creationId xmlns:a16="http://schemas.microsoft.com/office/drawing/2014/main" id="{8CC53CA7-01B2-7FB1-09CC-EEC004CEC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76400" y="8531095"/>
              <a:ext cx="1418804" cy="1418804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F91E212-DF29-9A45-7050-A51126AA77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769"/>
          <a:stretch/>
        </p:blipFill>
        <p:spPr>
          <a:xfrm>
            <a:off x="699487" y="2143580"/>
            <a:ext cx="12102113" cy="714062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8B9D90-6CA1-4C64-5F7A-1D72F34EBD3B}"/>
              </a:ext>
            </a:extLst>
          </p:cNvPr>
          <p:cNvCxnSpPr>
            <a:cxnSpLocks/>
          </p:cNvCxnSpPr>
          <p:nvPr/>
        </p:nvCxnSpPr>
        <p:spPr>
          <a:xfrm flipH="1">
            <a:off x="4046706" y="3151762"/>
            <a:ext cx="2237362" cy="8515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86B2588-4AB1-A455-7E68-519FA523EF9B}"/>
              </a:ext>
            </a:extLst>
          </p:cNvPr>
          <p:cNvSpPr txBox="1"/>
          <p:nvPr/>
        </p:nvSpPr>
        <p:spPr>
          <a:xfrm>
            <a:off x="5967706" y="2951643"/>
            <a:ext cx="4713264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Dataset Name and URL</a:t>
            </a:r>
            <a:endParaRPr kumimoji="0" lang="en-I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A8661AF-69B3-23B1-FA22-8992904AFD82}"/>
              </a:ext>
            </a:extLst>
          </p:cNvPr>
          <p:cNvGrpSpPr/>
          <p:nvPr/>
        </p:nvGrpSpPr>
        <p:grpSpPr>
          <a:xfrm>
            <a:off x="4674704" y="4003288"/>
            <a:ext cx="5687489" cy="841230"/>
            <a:chOff x="3698065" y="3474927"/>
            <a:chExt cx="5687489" cy="841230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2A81A11-B76B-3B4D-6527-A88C84F31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98065" y="3810319"/>
              <a:ext cx="2799457" cy="50583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110F06-E39A-AA1E-8EA6-61D589C06566}"/>
                </a:ext>
              </a:extLst>
            </p:cNvPr>
            <p:cNvSpPr txBox="1"/>
            <p:nvPr/>
          </p:nvSpPr>
          <p:spPr>
            <a:xfrm>
              <a:off x="6284068" y="3474927"/>
              <a:ext cx="3101486" cy="646331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Arial"/>
                </a:rPr>
                <a:t>Description</a:t>
              </a:r>
              <a:endPara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063EB2F-CF7A-C1BD-6CB8-6F712E9074EB}"/>
              </a:ext>
            </a:extLst>
          </p:cNvPr>
          <p:cNvGrpSpPr/>
          <p:nvPr/>
        </p:nvGrpSpPr>
        <p:grpSpPr>
          <a:xfrm>
            <a:off x="1186774" y="5657850"/>
            <a:ext cx="2062264" cy="1551129"/>
            <a:chOff x="6771355" y="3124127"/>
            <a:chExt cx="2062264" cy="1551129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94693BA-A03E-EB23-7753-064E0CF62C81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7802487" y="3124127"/>
              <a:ext cx="0" cy="35080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6AB440-07DE-706F-1B59-F02BC22E014A}"/>
                </a:ext>
              </a:extLst>
            </p:cNvPr>
            <p:cNvSpPr txBox="1"/>
            <p:nvPr/>
          </p:nvSpPr>
          <p:spPr>
            <a:xfrm>
              <a:off x="6771355" y="3474927"/>
              <a:ext cx="2062264" cy="1200329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Arial"/>
                </a:rPr>
                <a:t>Last Updated</a:t>
              </a:r>
              <a:endPara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D7FCE15-81CC-829F-877F-311C99424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4488" y="1595657"/>
            <a:ext cx="7815216" cy="953386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D65AF77-519F-B952-1C9D-CCAA1FFA4363}"/>
              </a:ext>
            </a:extLst>
          </p:cNvPr>
          <p:cNvGrpSpPr/>
          <p:nvPr/>
        </p:nvGrpSpPr>
        <p:grpSpPr>
          <a:xfrm>
            <a:off x="1804680" y="9572387"/>
            <a:ext cx="8170407" cy="1418804"/>
            <a:chOff x="1676400" y="8531095"/>
            <a:chExt cx="7142055" cy="141880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94CF8F0-44D4-0E37-E9EF-9FA5560A6635}"/>
                </a:ext>
              </a:extLst>
            </p:cNvPr>
            <p:cNvSpPr txBox="1"/>
            <p:nvPr/>
          </p:nvSpPr>
          <p:spPr>
            <a:xfrm>
              <a:off x="2911884" y="8738712"/>
              <a:ext cx="5906571" cy="1077218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rPr>
                <a:t>Try it yourself! 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rPr>
                <a:t>Remember for URL, choose Extract URL for Dataset Name.</a:t>
              </a:r>
              <a:endPara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7" name="Graphic 6" descr="Information with solid fill">
              <a:extLst>
                <a:ext uri="{FF2B5EF4-FFF2-40B4-BE49-F238E27FC236}">
                  <a16:creationId xmlns:a16="http://schemas.microsoft.com/office/drawing/2014/main" id="{E2A0D2BA-1441-8EAA-120D-84FD1E33F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76400" y="8531095"/>
              <a:ext cx="1418804" cy="1418804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D0D288E-A2B1-C27D-638D-973BD87D29F2}"/>
              </a:ext>
            </a:extLst>
          </p:cNvPr>
          <p:cNvSpPr/>
          <p:nvPr/>
        </p:nvSpPr>
        <p:spPr>
          <a:xfrm>
            <a:off x="11760591" y="6555545"/>
            <a:ext cx="7287064" cy="10410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0427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DC0C474-245F-235C-ED02-A01482B71303}"/>
              </a:ext>
            </a:extLst>
          </p:cNvPr>
          <p:cNvSpPr txBox="1">
            <a:spLocks/>
          </p:cNvSpPr>
          <p:nvPr/>
        </p:nvSpPr>
        <p:spPr>
          <a:xfrm>
            <a:off x="699488" y="553353"/>
            <a:ext cx="3736326" cy="12948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150881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a-DK" sz="396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/>
              </a:rPr>
              <a:t>Extract multiple pages</a:t>
            </a:r>
            <a:endParaRPr kumimoji="0" lang="en-US" sz="396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1D94735-7F27-D41C-3C6E-34A17CD2F2B5}"/>
              </a:ext>
            </a:extLst>
          </p:cNvPr>
          <p:cNvGrpSpPr/>
          <p:nvPr/>
        </p:nvGrpSpPr>
        <p:grpSpPr>
          <a:xfrm>
            <a:off x="4286249" y="176853"/>
            <a:ext cx="15131063" cy="1418804"/>
            <a:chOff x="1676400" y="8531095"/>
            <a:chExt cx="13226622" cy="141880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D79978-4A65-0669-5E41-0B3FA54ED93E}"/>
                </a:ext>
              </a:extLst>
            </p:cNvPr>
            <p:cNvSpPr txBox="1"/>
            <p:nvPr/>
          </p:nvSpPr>
          <p:spPr>
            <a:xfrm>
              <a:off x="2911885" y="8738712"/>
              <a:ext cx="11991137" cy="1077218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rPr>
                <a:t>This is important as you can choose to extract data from multiple pages (paging) </a:t>
              </a:r>
              <a:r>
                <a:rPr lang="en-US" sz="3200" b="1" kern="1200" dirty="0">
                  <a:solidFill>
                    <a:srgbClr val="ED7D31"/>
                  </a:solidFill>
                  <a:latin typeface="Calibri" panose="020F0502020204030204"/>
                  <a:sym typeface="Wingdings" panose="05000000000000000000" pitchFamily="2" charset="2"/>
                </a:rPr>
                <a:t>by indicating the Next button. In this case, select the Load More button.</a:t>
              </a:r>
              <a:endPara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8" name="Graphic 7" descr="Information with solid fill">
              <a:extLst>
                <a:ext uri="{FF2B5EF4-FFF2-40B4-BE49-F238E27FC236}">
                  <a16:creationId xmlns:a16="http://schemas.microsoft.com/office/drawing/2014/main" id="{54214D53-7907-1368-A14E-B82A57F87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76400" y="8531095"/>
              <a:ext cx="1418804" cy="1418804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0902C2B-525C-CA41-2D48-343CCBE9EC4A}"/>
              </a:ext>
            </a:extLst>
          </p:cNvPr>
          <p:cNvGrpSpPr/>
          <p:nvPr/>
        </p:nvGrpSpPr>
        <p:grpSpPr>
          <a:xfrm>
            <a:off x="1400783" y="7975189"/>
            <a:ext cx="5377029" cy="646331"/>
            <a:chOff x="4192014" y="3474927"/>
            <a:chExt cx="5377029" cy="646331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A28ED26-AFB8-D1F1-B8DC-16AC52C746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92014" y="3798092"/>
              <a:ext cx="2579340" cy="32316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0E6B01-9FB2-3657-0BBF-1050EB895D0B}"/>
                </a:ext>
              </a:extLst>
            </p:cNvPr>
            <p:cNvSpPr txBox="1"/>
            <p:nvPr/>
          </p:nvSpPr>
          <p:spPr>
            <a:xfrm>
              <a:off x="6771354" y="3474927"/>
              <a:ext cx="2797689" cy="646331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Arial"/>
                </a:rPr>
                <a:t>Toggle this</a:t>
              </a:r>
              <a:endPara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C9EF03B-3912-5FCF-3EA9-C5C83FFE3E1F}"/>
              </a:ext>
            </a:extLst>
          </p:cNvPr>
          <p:cNvCxnSpPr>
            <a:cxnSpLocks/>
          </p:cNvCxnSpPr>
          <p:nvPr/>
        </p:nvCxnSpPr>
        <p:spPr>
          <a:xfrm flipH="1">
            <a:off x="6500135" y="10128756"/>
            <a:ext cx="213802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8C57D23-AF29-F1FD-758E-9AC7CC85CE2E}"/>
              </a:ext>
            </a:extLst>
          </p:cNvPr>
          <p:cNvGrpSpPr/>
          <p:nvPr/>
        </p:nvGrpSpPr>
        <p:grpSpPr>
          <a:xfrm>
            <a:off x="428018" y="2224732"/>
            <a:ext cx="16420289" cy="8167586"/>
            <a:chOff x="428018" y="2224732"/>
            <a:chExt cx="16420289" cy="816758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BF2A74D-06B7-AECC-A01C-7DEB4AD1AE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99" t="6761" r="5213" b="13842"/>
            <a:stretch/>
          </p:blipFill>
          <p:spPr>
            <a:xfrm>
              <a:off x="428018" y="2224732"/>
              <a:ext cx="16420289" cy="81675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8B6C6B-7EE0-3817-5367-3E9F9EB16A95}"/>
                </a:ext>
              </a:extLst>
            </p:cNvPr>
            <p:cNvSpPr/>
            <p:nvPr/>
          </p:nvSpPr>
          <p:spPr>
            <a:xfrm>
              <a:off x="534573" y="6355320"/>
              <a:ext cx="5965562" cy="856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549C5B7-E3A7-381D-A1E4-B1963BE9C7AA}"/>
              </a:ext>
            </a:extLst>
          </p:cNvPr>
          <p:cNvGrpSpPr/>
          <p:nvPr/>
        </p:nvGrpSpPr>
        <p:grpSpPr>
          <a:xfrm>
            <a:off x="8659555" y="8121471"/>
            <a:ext cx="9764632" cy="2954655"/>
            <a:chOff x="6492922" y="2735811"/>
            <a:chExt cx="9764632" cy="2954655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D645193-BD41-1ADB-F064-7DB41CB521D9}"/>
                </a:ext>
              </a:extLst>
            </p:cNvPr>
            <p:cNvCxnSpPr>
              <a:cxnSpLocks/>
              <a:stCxn id="17" idx="0"/>
            </p:cNvCxnSpPr>
            <p:nvPr/>
          </p:nvCxnSpPr>
          <p:spPr>
            <a:xfrm flipH="1" flipV="1">
              <a:off x="10420958" y="2735811"/>
              <a:ext cx="954280" cy="64633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EF50A9D-3EBB-BC4E-838F-C8C258EA624E}"/>
                </a:ext>
              </a:extLst>
            </p:cNvPr>
            <p:cNvSpPr txBox="1"/>
            <p:nvPr/>
          </p:nvSpPr>
          <p:spPr>
            <a:xfrm>
              <a:off x="6492922" y="3382142"/>
              <a:ext cx="9764632" cy="2308324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3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Arial"/>
                </a:rPr>
                <a:t>Scroll down and Select the </a:t>
              </a:r>
              <a:r>
                <a:rPr lang="en-US" sz="3600" b="1" kern="1200" dirty="0">
                  <a:solidFill>
                    <a:prstClr val="black"/>
                  </a:solidFill>
                  <a:latin typeface="Calibri" panose="020F0502020204030204"/>
                </a:rPr>
                <a:t>Load more button</a:t>
              </a:r>
              <a:r>
                <a:rPr lang="en-US" sz="3600" kern="1200" dirty="0">
                  <a:solidFill>
                    <a:prstClr val="black"/>
                  </a:solidFill>
                  <a:latin typeface="Calibri" panose="020F0502020204030204"/>
                </a:rPr>
                <a:t>. This means if UiPath detects more rows/pages  to scrap,  it will continue by click on this button. 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sz="3600" kern="1200" dirty="0">
                  <a:solidFill>
                    <a:prstClr val="black"/>
                  </a:solidFill>
                  <a:latin typeface="Calibri" panose="020F0502020204030204"/>
                </a:rPr>
                <a:t>After that, click </a:t>
              </a:r>
              <a:r>
                <a:rPr lang="en-US" sz="3600" b="1" kern="1200" dirty="0">
                  <a:solidFill>
                    <a:prstClr val="black"/>
                  </a:solidFill>
                  <a:latin typeface="Calibri" panose="020F0502020204030204"/>
                </a:rPr>
                <a:t>Save &amp; close.</a:t>
              </a:r>
              <a:endPara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616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32D2B-67E0-E6AD-8497-8D70D6FF8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E36EF2-B9D5-D91F-6D93-554078FD7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" t="13510" r="5829" b="6335"/>
          <a:stretch/>
        </p:blipFill>
        <p:spPr bwMode="auto">
          <a:xfrm>
            <a:off x="-96533" y="0"/>
            <a:ext cx="20027067" cy="1000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D76ADF-4917-92D0-7502-10BA19F0BCD5}"/>
              </a:ext>
            </a:extLst>
          </p:cNvPr>
          <p:cNvSpPr txBox="1"/>
          <p:nvPr/>
        </p:nvSpPr>
        <p:spPr>
          <a:xfrm>
            <a:off x="186266" y="8604833"/>
            <a:ext cx="3583876" cy="6424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32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5EE5AFA-B83C-9EEE-3E71-94E7CFA4C183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4332849" y="4797083"/>
            <a:ext cx="3391119" cy="35730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F12A0BB-8F3D-E96C-5B96-F8391E576D96}"/>
              </a:ext>
            </a:extLst>
          </p:cNvPr>
          <p:cNvSpPr txBox="1"/>
          <p:nvPr/>
        </p:nvSpPr>
        <p:spPr>
          <a:xfrm>
            <a:off x="4460263" y="8370142"/>
            <a:ext cx="6527409" cy="175432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 panose="020F0502020204030204"/>
              </a:rPr>
              <a:t>2) Use an anchor tag to make the capturing more precise. Select the div that wrap around the button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2CCFE2-52CD-4BEF-56DD-FB8233702A42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1491175" y="9059594"/>
            <a:ext cx="2969088" cy="18771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16298A49-646A-A863-C6A4-753389EC58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73"/>
          <a:stretch/>
        </p:blipFill>
        <p:spPr>
          <a:xfrm>
            <a:off x="14630400" y="2718626"/>
            <a:ext cx="5486400" cy="587844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83C1C3B-77A1-9BD8-53F5-E368F5A03061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17589915" y="7634514"/>
            <a:ext cx="2062428" cy="131427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3BDD151-BD44-0BB9-F03B-FEF19B0F3B49}"/>
              </a:ext>
            </a:extLst>
          </p:cNvPr>
          <p:cNvSpPr txBox="1"/>
          <p:nvPr/>
        </p:nvSpPr>
        <p:spPr>
          <a:xfrm>
            <a:off x="15249296" y="8948785"/>
            <a:ext cx="4681238" cy="120032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 panose="020F0502020204030204"/>
              </a:rPr>
              <a:t>1) Click on the engine button to set anchor tag 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1B008B-990C-F8AF-C81A-B3AD5EB0C7A7}"/>
              </a:ext>
            </a:extLst>
          </p:cNvPr>
          <p:cNvSpPr txBox="1"/>
          <p:nvPr/>
        </p:nvSpPr>
        <p:spPr>
          <a:xfrm>
            <a:off x="4332849" y="316725"/>
            <a:ext cx="6527409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600" kern="1200" dirty="0">
                <a:solidFill>
                  <a:prstClr val="black"/>
                </a:solidFill>
                <a:latin typeface="Calibri" panose="020F0502020204030204"/>
              </a:rPr>
              <a:t>3) Select strict selector for the tag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AE440C9-3402-D304-3FD1-FA6BEB90D617}"/>
              </a:ext>
            </a:extLst>
          </p:cNvPr>
          <p:cNvCxnSpPr>
            <a:cxnSpLocks/>
          </p:cNvCxnSpPr>
          <p:nvPr/>
        </p:nvCxnSpPr>
        <p:spPr>
          <a:xfrm flipH="1">
            <a:off x="593588" y="639890"/>
            <a:ext cx="3739261" cy="219039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011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3D0B55-1587-56E7-66D7-F92F8A228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62" y="2388174"/>
            <a:ext cx="7527901" cy="8705450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1DC0C474-245F-235C-ED02-A01482B71303}"/>
              </a:ext>
            </a:extLst>
          </p:cNvPr>
          <p:cNvSpPr txBox="1">
            <a:spLocks/>
          </p:cNvSpPr>
          <p:nvPr/>
        </p:nvSpPr>
        <p:spPr>
          <a:xfrm>
            <a:off x="906888" y="97280"/>
            <a:ext cx="5209852" cy="12948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150881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a-DK" sz="396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/>
              </a:rPr>
              <a:t>Check your </a:t>
            </a:r>
          </a:p>
          <a:p>
            <a:pPr marL="0" marR="0" lvl="0" indent="0" algn="l" defTabSz="150881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da-DK" sz="3960" dirty="0">
                <a:solidFill>
                  <a:prstClr val="black"/>
                </a:solidFill>
              </a:rPr>
              <a:t>Generated </a:t>
            </a:r>
          </a:p>
          <a:p>
            <a:pPr marL="0" marR="0" lvl="0" indent="0" algn="l" defTabSz="150881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a-DK" sz="396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/>
              </a:rPr>
              <a:t>activites</a:t>
            </a:r>
            <a:endParaRPr kumimoji="0" lang="en-US" sz="396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1D94735-7F27-D41C-3C6E-34A17CD2F2B5}"/>
              </a:ext>
            </a:extLst>
          </p:cNvPr>
          <p:cNvGrpSpPr/>
          <p:nvPr/>
        </p:nvGrpSpPr>
        <p:grpSpPr>
          <a:xfrm>
            <a:off x="4161597" y="138384"/>
            <a:ext cx="14262590" cy="1653352"/>
            <a:chOff x="2435564" y="8655020"/>
            <a:chExt cx="12467458" cy="165335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D79978-4A65-0669-5E41-0B3FA54ED93E}"/>
                </a:ext>
              </a:extLst>
            </p:cNvPr>
            <p:cNvSpPr txBox="1"/>
            <p:nvPr/>
          </p:nvSpPr>
          <p:spPr>
            <a:xfrm>
              <a:off x="3854367" y="8738712"/>
              <a:ext cx="11048655" cy="1569660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rPr>
                <a:t>After this is done, the following activities will be added to the sequence. Please make sure they are in the DO sequence in the Open Browser to work correctly.</a:t>
              </a:r>
              <a:endPara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8" name="Graphic 7" descr="Information with solid fill">
              <a:extLst>
                <a:ext uri="{FF2B5EF4-FFF2-40B4-BE49-F238E27FC236}">
                  <a16:creationId xmlns:a16="http://schemas.microsoft.com/office/drawing/2014/main" id="{54214D53-7907-1368-A14E-B82A57F87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35564" y="8655020"/>
              <a:ext cx="1418804" cy="1418804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0902C2B-525C-CA41-2D48-343CCBE9EC4A}"/>
              </a:ext>
            </a:extLst>
          </p:cNvPr>
          <p:cNvGrpSpPr/>
          <p:nvPr/>
        </p:nvGrpSpPr>
        <p:grpSpPr>
          <a:xfrm>
            <a:off x="4649821" y="3194230"/>
            <a:ext cx="10194588" cy="5573572"/>
            <a:chOff x="3826237" y="1238311"/>
            <a:chExt cx="10194588" cy="557357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A28ED26-AFB8-D1F1-B8DC-16AC52C746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26237" y="3798092"/>
              <a:ext cx="2945117" cy="301379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0E6B01-9FB2-3657-0BBF-1050EB895D0B}"/>
                </a:ext>
              </a:extLst>
            </p:cNvPr>
            <p:cNvSpPr txBox="1"/>
            <p:nvPr/>
          </p:nvSpPr>
          <p:spPr>
            <a:xfrm>
              <a:off x="6771354" y="1238311"/>
              <a:ext cx="7249471" cy="5078313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3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Arial"/>
                </a:rPr>
                <a:t>These 2 activities are generated:</a:t>
              </a:r>
            </a:p>
            <a:p>
              <a:pPr marL="571500" marR="0" lvl="0" indent="-57150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3600" b="1" kern="1200" dirty="0">
                  <a:solidFill>
                    <a:prstClr val="black"/>
                  </a:solidFill>
                  <a:latin typeface="Calibri" panose="020F0502020204030204"/>
                </a:rPr>
                <a:t>Use Application/Browser</a:t>
              </a:r>
              <a:r>
                <a:rPr lang="en-US" sz="3600" kern="1200" dirty="0">
                  <a:solidFill>
                    <a:prstClr val="black"/>
                  </a:solidFill>
                  <a:latin typeface="Calibri" panose="020F0502020204030204"/>
                  <a:sym typeface="Wingdings" panose="05000000000000000000" pitchFamily="2" charset="2"/>
                </a:rPr>
                <a:t></a:t>
              </a:r>
              <a:r>
                <a:rPr lang="en-US" sz="3600" kern="1200" dirty="0">
                  <a:solidFill>
                    <a:prstClr val="black"/>
                  </a:solidFill>
                  <a:latin typeface="Calibri" panose="020F0502020204030204"/>
                </a:rPr>
                <a:t> Will allow UiPath to find the window to perform extraction</a:t>
              </a:r>
            </a:p>
            <a:p>
              <a:pPr marL="571500" marR="0" lvl="0" indent="-57150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3600" b="1" kern="1200" dirty="0">
                  <a:solidFill>
                    <a:prstClr val="black"/>
                  </a:solidFill>
                  <a:latin typeface="Calibri" panose="020F0502020204030204"/>
                </a:rPr>
                <a:t>Extract Table Data </a:t>
              </a:r>
              <a:r>
                <a:rPr lang="en-US" sz="3600" kern="1200" dirty="0">
                  <a:solidFill>
                    <a:prstClr val="black"/>
                  </a:solidFill>
                  <a:latin typeface="Calibri" panose="020F0502020204030204"/>
                  <a:sym typeface="Wingdings" panose="05000000000000000000" pitchFamily="2" charset="2"/>
                </a:rPr>
                <a:t> Saves the Data into a </a:t>
              </a:r>
              <a:r>
                <a:rPr lang="en-US" sz="3600" kern="1200" dirty="0" err="1">
                  <a:solidFill>
                    <a:prstClr val="black"/>
                  </a:solidFill>
                  <a:latin typeface="Calibri" panose="020F0502020204030204"/>
                  <a:sym typeface="Wingdings" panose="05000000000000000000" pitchFamily="2" charset="2"/>
                </a:rPr>
                <a:t>DataTable</a:t>
              </a:r>
              <a:r>
                <a:rPr lang="en-US" sz="3600" kern="1200" dirty="0">
                  <a:solidFill>
                    <a:prstClr val="black"/>
                  </a:solidFill>
                  <a:latin typeface="Calibri" panose="020F0502020204030204"/>
                  <a:sym typeface="Wingdings" panose="05000000000000000000" pitchFamily="2" charset="2"/>
                </a:rPr>
                <a:t>. Note that the variable name is </a:t>
              </a:r>
              <a:r>
                <a:rPr lang="en-US" sz="3600" kern="1200" dirty="0" err="1">
                  <a:solidFill>
                    <a:prstClr val="black"/>
                  </a:solidFill>
                  <a:latin typeface="Calibri" panose="020F0502020204030204"/>
                  <a:sym typeface="Wingdings" panose="05000000000000000000" pitchFamily="2" charset="2"/>
                </a:rPr>
                <a:t>ExtractDataTable</a:t>
              </a:r>
              <a:r>
                <a:rPr lang="en-US" sz="3600" kern="1200" dirty="0">
                  <a:solidFill>
                    <a:prstClr val="black"/>
                  </a:solidFill>
                  <a:latin typeface="Calibri" panose="020F0502020204030204"/>
                  <a:sym typeface="Wingdings" panose="05000000000000000000" pitchFamily="2" charset="2"/>
                </a:rPr>
                <a:t> (auto-created)</a:t>
              </a:r>
              <a:endParaRPr lang="en-US" sz="3600" kern="120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marL="571500" marR="0" lvl="0" indent="-57150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IN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EF50A9D-3EBB-BC4E-838F-C8C258EA624E}"/>
              </a:ext>
            </a:extLst>
          </p:cNvPr>
          <p:cNvSpPr txBox="1"/>
          <p:nvPr/>
        </p:nvSpPr>
        <p:spPr>
          <a:xfrm>
            <a:off x="8659555" y="8767802"/>
            <a:ext cx="9764632" cy="230832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With the data extracted, we can then use it in many ways such as:</a:t>
            </a:r>
          </a:p>
          <a:p>
            <a:pPr marL="742950" marR="0" lvl="0" indent="-7429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AutoNum type="arabicParenR"/>
              <a:tabLst/>
              <a:defRPr/>
            </a:pPr>
            <a:r>
              <a:rPr lang="en-US" sz="3600" b="1" kern="1200" dirty="0">
                <a:solidFill>
                  <a:prstClr val="black"/>
                </a:solidFill>
                <a:latin typeface="Calibri" panose="020F0502020204030204"/>
              </a:rPr>
              <a:t>Loop and perform tasks</a:t>
            </a:r>
          </a:p>
          <a:p>
            <a:pPr marL="742950" marR="0" lvl="0" indent="-7429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AutoNum type="arabicParenR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Write range into a new Excel Sheet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C9EF03B-3912-5FCF-3EA9-C5C83FFE3E1F}"/>
              </a:ext>
            </a:extLst>
          </p:cNvPr>
          <p:cNvCxnSpPr>
            <a:cxnSpLocks/>
          </p:cNvCxnSpPr>
          <p:nvPr/>
        </p:nvCxnSpPr>
        <p:spPr>
          <a:xfrm flipH="1">
            <a:off x="6284068" y="10128756"/>
            <a:ext cx="2354094" cy="31875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5A86F5F-4A5B-D425-AB65-4F2EC400D2D8}"/>
              </a:ext>
            </a:extLst>
          </p:cNvPr>
          <p:cNvCxnSpPr>
            <a:cxnSpLocks/>
          </p:cNvCxnSpPr>
          <p:nvPr/>
        </p:nvCxnSpPr>
        <p:spPr>
          <a:xfrm flipH="1" flipV="1">
            <a:off x="4247457" y="4923025"/>
            <a:ext cx="3347481" cy="83098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5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DC0C474-245F-235C-ED02-A01482B71303}"/>
              </a:ext>
            </a:extLst>
          </p:cNvPr>
          <p:cNvSpPr txBox="1">
            <a:spLocks/>
          </p:cNvSpPr>
          <p:nvPr/>
        </p:nvSpPr>
        <p:spPr>
          <a:xfrm>
            <a:off x="284317" y="359466"/>
            <a:ext cx="5209852" cy="12948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150881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a-DK" sz="396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/>
              </a:rPr>
              <a:t>Write Range into</a:t>
            </a:r>
          </a:p>
          <a:p>
            <a:pPr marL="0" marR="0" lvl="0" indent="0" algn="l" defTabSz="150881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a-DK" sz="396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/>
              </a:rPr>
              <a:t> a new Excel file</a:t>
            </a:r>
            <a:endParaRPr kumimoji="0" lang="en-US" sz="396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1D94735-7F27-D41C-3C6E-34A17CD2F2B5}"/>
              </a:ext>
            </a:extLst>
          </p:cNvPr>
          <p:cNvGrpSpPr/>
          <p:nvPr/>
        </p:nvGrpSpPr>
        <p:grpSpPr>
          <a:xfrm>
            <a:off x="4667435" y="180229"/>
            <a:ext cx="14865704" cy="1418804"/>
            <a:chOff x="2435564" y="8655020"/>
            <a:chExt cx="12994662" cy="141880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D79978-4A65-0669-5E41-0B3FA54ED93E}"/>
                </a:ext>
              </a:extLst>
            </p:cNvPr>
            <p:cNvSpPr txBox="1"/>
            <p:nvPr/>
          </p:nvSpPr>
          <p:spPr>
            <a:xfrm>
              <a:off x="3854366" y="8738712"/>
              <a:ext cx="11575860" cy="1077218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rPr>
                <a:t>Write Range will directly create a excel file into the project folder if path is not specified. File extension (.xlsx) must be </a:t>
              </a:r>
              <a:r>
                <a:rPr lang="en-US" sz="3200" b="1" kern="1200" dirty="0">
                  <a:solidFill>
                    <a:srgbClr val="ED7D31"/>
                  </a:solidFill>
                  <a:latin typeface="Calibri" panose="020F0502020204030204"/>
                  <a:sym typeface="Wingdings" panose="05000000000000000000" pitchFamily="2" charset="2"/>
                </a:rPr>
                <a:t>typed in as well for file name.</a:t>
              </a:r>
              <a:endPara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8" name="Graphic 7" descr="Information with solid fill">
              <a:extLst>
                <a:ext uri="{FF2B5EF4-FFF2-40B4-BE49-F238E27FC236}">
                  <a16:creationId xmlns:a16="http://schemas.microsoft.com/office/drawing/2014/main" id="{54214D53-7907-1368-A14E-B82A57F87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35564" y="8655020"/>
              <a:ext cx="1418804" cy="1418804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13B9AB1-A163-8354-DEF8-444B4FC33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336" y="1520376"/>
            <a:ext cx="17426194" cy="871309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B674DC7-F78D-27E4-18A9-36711A5442DB}"/>
              </a:ext>
            </a:extLst>
          </p:cNvPr>
          <p:cNvCxnSpPr>
            <a:cxnSpLocks/>
          </p:cNvCxnSpPr>
          <p:nvPr/>
        </p:nvCxnSpPr>
        <p:spPr>
          <a:xfrm>
            <a:off x="5599637" y="6810334"/>
            <a:ext cx="4007796" cy="52529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4547230-0947-5E42-B6BA-F0E6312C83BC}"/>
              </a:ext>
            </a:extLst>
          </p:cNvPr>
          <p:cNvSpPr txBox="1"/>
          <p:nvPr/>
        </p:nvSpPr>
        <p:spPr>
          <a:xfrm>
            <a:off x="1059442" y="7072980"/>
            <a:ext cx="5036990" cy="230832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1) Search and add the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Write Range Workbook </a:t>
            </a: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activity to BELOW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Extract Table Data </a:t>
            </a: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activity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4C5C46-FE45-992A-3EAE-655D49011BEF}"/>
              </a:ext>
            </a:extLst>
          </p:cNvPr>
          <p:cNvSpPr txBox="1"/>
          <p:nvPr/>
        </p:nvSpPr>
        <p:spPr>
          <a:xfrm>
            <a:off x="7078241" y="8989676"/>
            <a:ext cx="7951615" cy="206210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Type the following:</a:t>
            </a: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b="1" kern="1200" dirty="0">
                <a:solidFill>
                  <a:prstClr val="black"/>
                </a:solidFill>
                <a:latin typeface="Calibri" panose="020F0502020204030204"/>
              </a:rPr>
              <a:t>Workbook path</a:t>
            </a:r>
            <a:r>
              <a:rPr lang="en-US" sz="3200" b="1" kern="1200" dirty="0">
                <a:solidFill>
                  <a:prstClr val="black"/>
                </a:solidFill>
                <a:latin typeface="Calibri" panose="020F0502020204030204"/>
                <a:sym typeface="Wingdings" panose="05000000000000000000" pitchFamily="2" charset="2"/>
              </a:rPr>
              <a:t></a:t>
            </a:r>
            <a:r>
              <a:rPr lang="en-US" sz="3200" b="1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SG" sz="3200" b="1" dirty="0">
                <a:solidFill>
                  <a:srgbClr val="800000"/>
                </a:solidFill>
              </a:rPr>
              <a:t>"DataGovOutput.xlsx“</a:t>
            </a:r>
            <a:endParaRPr lang="en-IN" sz="3600" b="1" kern="12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kern="1200" dirty="0">
                <a:solidFill>
                  <a:prstClr val="black"/>
                </a:solidFill>
                <a:latin typeface="Calibri" panose="020F0502020204030204"/>
              </a:rPr>
              <a:t>Sheet Name</a:t>
            </a:r>
            <a:r>
              <a:rPr lang="en-US" sz="3200" b="1" kern="1200" dirty="0">
                <a:solidFill>
                  <a:prstClr val="black"/>
                </a:solidFill>
                <a:latin typeface="Calibri" panose="020F0502020204030204"/>
                <a:sym typeface="Wingdings" panose="05000000000000000000" pitchFamily="2" charset="2"/>
              </a:rPr>
              <a:t></a:t>
            </a:r>
            <a:r>
              <a:rPr lang="en-US" sz="3200" b="1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SG" sz="3200" b="1" dirty="0">
                <a:solidFill>
                  <a:srgbClr val="800000"/>
                </a:solidFill>
              </a:rPr>
              <a:t>“Data"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kern="1200" dirty="0">
                <a:solidFill>
                  <a:prstClr val="black"/>
                </a:solidFill>
                <a:latin typeface="Calibri" panose="020F0502020204030204"/>
                <a:sym typeface="Wingdings" panose="05000000000000000000" pitchFamily="2" charset="2"/>
              </a:rPr>
              <a:t>Data table</a:t>
            </a:r>
            <a:r>
              <a:rPr lang="en-US" sz="3200" b="1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SG" sz="3200" b="1" dirty="0" err="1">
                <a:solidFill>
                  <a:srgbClr val="800000"/>
                </a:solidFill>
              </a:rPr>
              <a:t>ExtractDataTable</a:t>
            </a:r>
            <a:endParaRPr lang="en-SG" sz="3200" b="1" dirty="0">
              <a:solidFill>
                <a:srgbClr val="800000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5951BDB-0221-F4D3-3CB3-19D3660A5D64}"/>
              </a:ext>
            </a:extLst>
          </p:cNvPr>
          <p:cNvCxnSpPr>
            <a:cxnSpLocks/>
          </p:cNvCxnSpPr>
          <p:nvPr/>
        </p:nvCxnSpPr>
        <p:spPr>
          <a:xfrm flipH="1" flipV="1">
            <a:off x="17496669" y="7232650"/>
            <a:ext cx="823861" cy="72597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A70C2FB-E25C-23D8-9F16-E9FD01910D99}"/>
              </a:ext>
            </a:extLst>
          </p:cNvPr>
          <p:cNvSpPr txBox="1"/>
          <p:nvPr/>
        </p:nvSpPr>
        <p:spPr>
          <a:xfrm>
            <a:off x="15771526" y="7958624"/>
            <a:ext cx="3530813" cy="255454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SG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Make sure you check </a:t>
            </a:r>
            <a:r>
              <a:rPr kumimoji="0" lang="en-SG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Add Header </a:t>
            </a:r>
            <a:r>
              <a:rPr kumimoji="0" lang="en-SG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for the properties of Write Range Workbook.</a:t>
            </a:r>
            <a:endParaRPr lang="en-SG" sz="3200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70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C164F0F3-69EF-D809-4928-A50A278443EA}"/>
              </a:ext>
            </a:extLst>
          </p:cNvPr>
          <p:cNvSpPr txBox="1">
            <a:spLocks/>
          </p:cNvSpPr>
          <p:nvPr/>
        </p:nvSpPr>
        <p:spPr>
          <a:xfrm>
            <a:off x="1490547" y="304154"/>
            <a:ext cx="5209852" cy="12948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150881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a-DK" sz="396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/>
              </a:rPr>
              <a:t>New Excel generated </a:t>
            </a:r>
            <a:endParaRPr kumimoji="0" lang="en-US" sz="396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6957760-5531-E828-381B-A8E77A49C23A}"/>
              </a:ext>
            </a:extLst>
          </p:cNvPr>
          <p:cNvGrpSpPr/>
          <p:nvPr/>
        </p:nvGrpSpPr>
        <p:grpSpPr>
          <a:xfrm>
            <a:off x="4667435" y="180229"/>
            <a:ext cx="14865704" cy="1653352"/>
            <a:chOff x="2435564" y="8655020"/>
            <a:chExt cx="12994662" cy="165335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C974C9-5900-198C-B3EE-7CAF147082B6}"/>
                </a:ext>
              </a:extLst>
            </p:cNvPr>
            <p:cNvSpPr txBox="1"/>
            <p:nvPr/>
          </p:nvSpPr>
          <p:spPr>
            <a:xfrm>
              <a:off x="3854366" y="8738712"/>
              <a:ext cx="11575860" cy="1569660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rPr>
                <a:t>Write Range will directly create a excel file into the project folder if path is not specified. File extension (.xlsx) must be </a:t>
              </a:r>
              <a:r>
                <a:rPr lang="en-US" sz="3200" b="1" kern="1200" dirty="0">
                  <a:solidFill>
                    <a:srgbClr val="ED7D31"/>
                  </a:solidFill>
                  <a:latin typeface="Calibri" panose="020F0502020204030204"/>
                  <a:sym typeface="Wingdings" panose="05000000000000000000" pitchFamily="2" charset="2"/>
                </a:rPr>
                <a:t>typed in as well for file name.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I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Arial"/>
                </a:rPr>
                <a:t>Refresh the Project panel to see the Excel file.</a:t>
              </a:r>
            </a:p>
          </p:txBody>
        </p:sp>
        <p:pic>
          <p:nvPicPr>
            <p:cNvPr id="6" name="Graphic 5" descr="Information with solid fill">
              <a:extLst>
                <a:ext uri="{FF2B5EF4-FFF2-40B4-BE49-F238E27FC236}">
                  <a16:creationId xmlns:a16="http://schemas.microsoft.com/office/drawing/2014/main" id="{BAE2FCEC-2528-6823-D5A0-EA3E4F827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35564" y="8655020"/>
              <a:ext cx="1418804" cy="1418804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95B9CD6-FEBD-ABB0-8E00-9AADBD3B8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661" y="1672474"/>
            <a:ext cx="5509840" cy="933907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E69F44-69F4-C44B-9F08-4E0F35E8E6FF}"/>
              </a:ext>
            </a:extLst>
          </p:cNvPr>
          <p:cNvCxnSpPr>
            <a:cxnSpLocks/>
          </p:cNvCxnSpPr>
          <p:nvPr/>
        </p:nvCxnSpPr>
        <p:spPr>
          <a:xfrm flipH="1">
            <a:off x="3770838" y="2879387"/>
            <a:ext cx="3408175" cy="77918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FCAEBF9-3691-BB7A-819E-68D38475029F}"/>
              </a:ext>
            </a:extLst>
          </p:cNvPr>
          <p:cNvSpPr txBox="1"/>
          <p:nvPr/>
        </p:nvSpPr>
        <p:spPr>
          <a:xfrm>
            <a:off x="7179013" y="2237927"/>
            <a:ext cx="7951615" cy="255454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SG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Run the robot. </a:t>
            </a:r>
            <a:r>
              <a:rPr kumimoji="0" lang="en-SG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After it completes, click on the </a:t>
            </a:r>
            <a:r>
              <a:rPr kumimoji="0" lang="en-SG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refresh icon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SG" sz="3200" b="1" kern="1200" dirty="0">
              <a:solidFill>
                <a:schemeClr val="tx1"/>
              </a:solidFill>
              <a:latin typeface="Calibri" panose="020F0502020204030204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SG" sz="3200" b="1" kern="1200" dirty="0">
                <a:solidFill>
                  <a:schemeClr val="tx1"/>
                </a:solidFill>
                <a:latin typeface="Calibri" panose="020F0502020204030204"/>
              </a:rPr>
              <a:t>The DataGovOutput.xlsx file should be generated. Double click to open it in Excel.</a:t>
            </a:r>
            <a:endParaRPr lang="en-SG" sz="3200" b="1" dirty="0">
              <a:solidFill>
                <a:srgbClr val="C000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7621B6-FEFA-96DB-DCB3-573A7EDB7DC6}"/>
              </a:ext>
            </a:extLst>
          </p:cNvPr>
          <p:cNvCxnSpPr>
            <a:cxnSpLocks/>
          </p:cNvCxnSpPr>
          <p:nvPr/>
        </p:nvCxnSpPr>
        <p:spPr>
          <a:xfrm>
            <a:off x="1490547" y="3315145"/>
            <a:ext cx="839102" cy="78652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9AC23FA-1232-E3F3-70E3-9126DA6875B9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3903288" y="9163845"/>
            <a:ext cx="4627195" cy="13765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1325AE5-A8CF-2D7C-4D55-A6335B98C8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3941" y="6072826"/>
            <a:ext cx="12935780" cy="255454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7734AB-E23C-FF41-BC25-541540377B09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11154821" y="4792472"/>
            <a:ext cx="421094" cy="15495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2AFE58A-92BA-0603-3064-433F75DE291B}"/>
              </a:ext>
            </a:extLst>
          </p:cNvPr>
          <p:cNvSpPr txBox="1"/>
          <p:nvPr/>
        </p:nvSpPr>
        <p:spPr>
          <a:xfrm>
            <a:off x="8530483" y="10109492"/>
            <a:ext cx="6090864" cy="86177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SG" sz="25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If the excel is not found, you may use the filter button and select objects and others</a:t>
            </a:r>
            <a:endParaRPr lang="en-SG" sz="2500" b="1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0D9B61-A0D5-7ACC-065C-F5A0BB9607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8506" y="9151918"/>
            <a:ext cx="3743325" cy="6477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7CFD3A-88A3-AC11-6AFF-150A243A99C0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10255348" y="9622302"/>
            <a:ext cx="1320567" cy="48719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77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1061819" y="540097"/>
            <a:ext cx="8605022" cy="322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0754" tIns="75358" rIns="150754" bIns="75358" anchor="b" anchorCtr="0">
            <a:normAutofit/>
          </a:bodyPr>
          <a:lstStyle/>
          <a:p>
            <a:pPr>
              <a:buClr>
                <a:srgbClr val="002060"/>
              </a:buClr>
              <a:buSzPct val="111111"/>
            </a:pPr>
            <a:r>
              <a:rPr lang="en-GB" sz="9607" dirty="0"/>
              <a:t>Data Table and Data Scrapping </a:t>
            </a:r>
            <a:endParaRPr dirty="0"/>
          </a:p>
        </p:txBody>
      </p:sp>
      <p:pic>
        <p:nvPicPr>
          <p:cNvPr id="173" name="Google Shape;173;p28" descr="Laptop open on desk at night"/>
          <p:cNvPicPr preferRelativeResize="0"/>
          <p:nvPr/>
        </p:nvPicPr>
        <p:blipFill rotWithShape="1">
          <a:blip r:embed="rId3">
            <a:alphaModFix/>
          </a:blip>
          <a:srcRect l="21278" r="11767" b="-1"/>
          <a:stretch/>
        </p:blipFill>
        <p:spPr>
          <a:xfrm>
            <a:off x="9842164" y="3590"/>
            <a:ext cx="10265775" cy="11308540"/>
          </a:xfrm>
          <a:custGeom>
            <a:avLst/>
            <a:gdLst/>
            <a:ahLst/>
            <a:cxnLst/>
            <a:rect l="l" t="t" r="r" b="b"/>
            <a:pathLst>
              <a:path w="6878775" h="6858000" extrusionOk="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12" name="Google Shape;174;p28">
            <a:extLst>
              <a:ext uri="{FF2B5EF4-FFF2-40B4-BE49-F238E27FC236}">
                <a16:creationId xmlns:a16="http://schemas.microsoft.com/office/drawing/2014/main" id="{18EB1266-0BFC-89E4-8A70-C6D43ED28F74}"/>
              </a:ext>
            </a:extLst>
          </p:cNvPr>
          <p:cNvGrpSpPr/>
          <p:nvPr/>
        </p:nvGrpSpPr>
        <p:grpSpPr>
          <a:xfrm>
            <a:off x="224914" y="4390119"/>
            <a:ext cx="9441926" cy="3925808"/>
            <a:chOff x="0" y="1918"/>
            <a:chExt cx="5378521" cy="3925808"/>
          </a:xfrm>
        </p:grpSpPr>
        <p:cxnSp>
          <p:nvCxnSpPr>
            <p:cNvPr id="13" name="Google Shape;175;p28">
              <a:extLst>
                <a:ext uri="{FF2B5EF4-FFF2-40B4-BE49-F238E27FC236}">
                  <a16:creationId xmlns:a16="http://schemas.microsoft.com/office/drawing/2014/main" id="{887CF770-094F-FBF9-E330-68358AE39917}"/>
                </a:ext>
              </a:extLst>
            </p:cNvPr>
            <p:cNvCxnSpPr/>
            <p:nvPr/>
          </p:nvCxnSpPr>
          <p:spPr>
            <a:xfrm>
              <a:off x="0" y="1918"/>
              <a:ext cx="5378521" cy="0"/>
            </a:xfrm>
            <a:prstGeom prst="straightConnector1">
              <a:avLst/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 w="9525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4" name="Google Shape;176;p28">
              <a:extLst>
                <a:ext uri="{FF2B5EF4-FFF2-40B4-BE49-F238E27FC236}">
                  <a16:creationId xmlns:a16="http://schemas.microsoft.com/office/drawing/2014/main" id="{292DA322-21C0-2A0F-9A2C-F16499C96179}"/>
                </a:ext>
              </a:extLst>
            </p:cNvPr>
            <p:cNvSpPr/>
            <p:nvPr/>
          </p:nvSpPr>
          <p:spPr>
            <a:xfrm>
              <a:off x="0" y="1918"/>
              <a:ext cx="5378521" cy="13086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6" tIns="91426" rIns="91426" bIns="91426" anchor="ctr" anchorCtr="0">
              <a:noAutofit/>
            </a:bodyPr>
            <a:lstStyle/>
            <a:p>
              <a:pPr marL="0" marR="0" lvl="0" indent="0" algn="l" defTabSz="9144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177;p28">
              <a:extLst>
                <a:ext uri="{FF2B5EF4-FFF2-40B4-BE49-F238E27FC236}">
                  <a16:creationId xmlns:a16="http://schemas.microsoft.com/office/drawing/2014/main" id="{9A67DBEF-24DF-232F-57FB-207B7AF75F8C}"/>
                </a:ext>
              </a:extLst>
            </p:cNvPr>
            <p:cNvSpPr txBox="1"/>
            <p:nvPr/>
          </p:nvSpPr>
          <p:spPr>
            <a:xfrm>
              <a:off x="0" y="1918"/>
              <a:ext cx="5378521" cy="13086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6" tIns="91426" rIns="91426" bIns="91426" anchor="t" anchorCtr="0">
              <a:noAutofit/>
            </a:bodyPr>
            <a:lstStyle/>
            <a:p>
              <a:pPr marL="0" marR="0" lvl="0" indent="0" algn="l" defTabSz="91449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  <a:tabLst/>
                <a:defRPr/>
              </a:pPr>
              <a:endParaRPr kumimoji="0" sz="1801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16" name="Google Shape;178;p28">
              <a:extLst>
                <a:ext uri="{FF2B5EF4-FFF2-40B4-BE49-F238E27FC236}">
                  <a16:creationId xmlns:a16="http://schemas.microsoft.com/office/drawing/2014/main" id="{92ED1622-E578-329A-1FFD-213707A72AC3}"/>
                </a:ext>
              </a:extLst>
            </p:cNvPr>
            <p:cNvCxnSpPr/>
            <p:nvPr/>
          </p:nvCxnSpPr>
          <p:spPr>
            <a:xfrm>
              <a:off x="0" y="1310521"/>
              <a:ext cx="5378521" cy="0"/>
            </a:xfrm>
            <a:prstGeom prst="straightConnector1">
              <a:avLst/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 w="9525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7" name="Google Shape;179;p28">
              <a:extLst>
                <a:ext uri="{FF2B5EF4-FFF2-40B4-BE49-F238E27FC236}">
                  <a16:creationId xmlns:a16="http://schemas.microsoft.com/office/drawing/2014/main" id="{EB312BBE-F24A-9A7A-5B33-EADAD4B7AB46}"/>
                </a:ext>
              </a:extLst>
            </p:cNvPr>
            <p:cNvSpPr/>
            <p:nvPr/>
          </p:nvSpPr>
          <p:spPr>
            <a:xfrm>
              <a:off x="0" y="1310521"/>
              <a:ext cx="5378521" cy="13086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6" tIns="91426" rIns="91426" bIns="91426" anchor="ctr" anchorCtr="0">
              <a:noAutofit/>
            </a:bodyPr>
            <a:lstStyle/>
            <a:p>
              <a:pPr marL="0" marR="0" lvl="0" indent="0" algn="l" defTabSz="9144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180;p28">
              <a:extLst>
                <a:ext uri="{FF2B5EF4-FFF2-40B4-BE49-F238E27FC236}">
                  <a16:creationId xmlns:a16="http://schemas.microsoft.com/office/drawing/2014/main" id="{8CA4795F-5202-E04D-6463-89E06F8871A3}"/>
                </a:ext>
              </a:extLst>
            </p:cNvPr>
            <p:cNvSpPr txBox="1"/>
            <p:nvPr/>
          </p:nvSpPr>
          <p:spPr>
            <a:xfrm>
              <a:off x="0" y="1310521"/>
              <a:ext cx="5378521" cy="13086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6" tIns="91426" rIns="91426" bIns="91426" anchor="t" anchorCtr="0">
              <a:noAutofit/>
            </a:bodyPr>
            <a:lstStyle/>
            <a:p>
              <a:pPr marL="0" marR="0" lvl="0" indent="0" algn="l" defTabSz="91449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  <a:tabLst/>
                <a:defRPr/>
              </a:pPr>
              <a:endParaRPr kumimoji="0" sz="3203" b="1" i="0" u="none" strike="noStrike" kern="0" cap="none" spc="0" normalizeH="0" baseline="0" noProof="0" dirty="0">
                <a:ln>
                  <a:noFill/>
                </a:ln>
                <a:solidFill>
                  <a:srgbClr val="833C0B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" name="Google Shape;181;p28">
              <a:extLst>
                <a:ext uri="{FF2B5EF4-FFF2-40B4-BE49-F238E27FC236}">
                  <a16:creationId xmlns:a16="http://schemas.microsoft.com/office/drawing/2014/main" id="{ABB5815B-B151-BDA7-A6BE-6F6C91427A9E}"/>
                </a:ext>
              </a:extLst>
            </p:cNvPr>
            <p:cNvCxnSpPr/>
            <p:nvPr/>
          </p:nvCxnSpPr>
          <p:spPr>
            <a:xfrm>
              <a:off x="0" y="2619124"/>
              <a:ext cx="5378521" cy="0"/>
            </a:xfrm>
            <a:prstGeom prst="straightConnector1">
              <a:avLst/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 w="9525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0" name="Google Shape;182;p28">
              <a:extLst>
                <a:ext uri="{FF2B5EF4-FFF2-40B4-BE49-F238E27FC236}">
                  <a16:creationId xmlns:a16="http://schemas.microsoft.com/office/drawing/2014/main" id="{560AF94A-BB70-D4A9-B37C-0C7DAEE437B8}"/>
                </a:ext>
              </a:extLst>
            </p:cNvPr>
            <p:cNvSpPr/>
            <p:nvPr/>
          </p:nvSpPr>
          <p:spPr>
            <a:xfrm>
              <a:off x="0" y="2619124"/>
              <a:ext cx="5378521" cy="13086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6" tIns="91426" rIns="91426" bIns="91426" anchor="ctr" anchorCtr="0">
              <a:noAutofit/>
            </a:bodyPr>
            <a:lstStyle/>
            <a:p>
              <a:pPr marL="0" marR="0" lvl="0" indent="0" algn="l" defTabSz="9144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183;p28">
              <a:extLst>
                <a:ext uri="{FF2B5EF4-FFF2-40B4-BE49-F238E27FC236}">
                  <a16:creationId xmlns:a16="http://schemas.microsoft.com/office/drawing/2014/main" id="{35CE1E72-2FFA-51E9-2C75-480445857DCB}"/>
                </a:ext>
              </a:extLst>
            </p:cNvPr>
            <p:cNvSpPr txBox="1"/>
            <p:nvPr/>
          </p:nvSpPr>
          <p:spPr>
            <a:xfrm>
              <a:off x="0" y="2619124"/>
              <a:ext cx="5378521" cy="13086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6" tIns="91426" rIns="91426" bIns="91426" anchor="t" anchorCtr="0">
              <a:noAutofit/>
            </a:bodyPr>
            <a:lstStyle/>
            <a:p>
              <a:pPr marL="0" marR="0" lvl="0" indent="0" algn="l" defTabSz="91449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  <a:tabLst/>
                <a:defRPr/>
              </a:pPr>
              <a:endParaRPr kumimoji="0" sz="3203" b="1" i="0" u="none" strike="noStrike" kern="0" cap="none" spc="0" normalizeH="0" baseline="0" noProof="0">
                <a:ln>
                  <a:noFill/>
                </a:ln>
                <a:solidFill>
                  <a:srgbClr val="833C0B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2164501-1EAF-7785-2716-4F70D0F3D71F}"/>
              </a:ext>
            </a:extLst>
          </p:cNvPr>
          <p:cNvSpPr txBox="1"/>
          <p:nvPr/>
        </p:nvSpPr>
        <p:spPr>
          <a:xfrm>
            <a:off x="185157" y="4521601"/>
            <a:ext cx="94419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SG" sz="4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Setting up email and plugin for Data Scrapping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849F03-1D00-9A6A-1740-22669E663AA4}"/>
              </a:ext>
            </a:extLst>
          </p:cNvPr>
          <p:cNvSpPr txBox="1"/>
          <p:nvPr/>
        </p:nvSpPr>
        <p:spPr>
          <a:xfrm>
            <a:off x="224914" y="6037828"/>
            <a:ext cx="10125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SG" sz="4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Extra Exercise: Scrapping from MOE</a:t>
            </a:r>
          </a:p>
        </p:txBody>
      </p:sp>
    </p:spTree>
    <p:extLst>
      <p:ext uri="{BB962C8B-B14F-4D97-AF65-F5344CB8AC3E}">
        <p14:creationId xmlns:p14="http://schemas.microsoft.com/office/powerpoint/2010/main" val="183206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8D6FE63-B8D7-E5C0-BB37-DF7BFE8D1964}"/>
              </a:ext>
            </a:extLst>
          </p:cNvPr>
          <p:cNvGrpSpPr/>
          <p:nvPr/>
        </p:nvGrpSpPr>
        <p:grpSpPr>
          <a:xfrm>
            <a:off x="11345820" y="263920"/>
            <a:ext cx="8187319" cy="10367325"/>
            <a:chOff x="8273388" y="8738711"/>
            <a:chExt cx="7156839" cy="103673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288B9A-5844-C431-A9FB-FA8E9DBB6CCB}"/>
                </a:ext>
              </a:extLst>
            </p:cNvPr>
            <p:cNvSpPr txBox="1"/>
            <p:nvPr/>
          </p:nvSpPr>
          <p:spPr>
            <a:xfrm>
              <a:off x="9289019" y="8738711"/>
              <a:ext cx="6141208" cy="10367325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SG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rPr>
                <a:t>Try it yourself!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lang="en-SG" sz="3200" b="1" kern="1200" dirty="0">
                <a:solidFill>
                  <a:srgbClr val="ED7D31"/>
                </a:solidFill>
                <a:latin typeface="Calibri" panose="020F0502020204030204"/>
                <a:sym typeface="Wingdings" panose="05000000000000000000" pitchFamily="2" charset="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lang="en-SG" sz="3200" b="1" kern="1200" dirty="0">
                <a:solidFill>
                  <a:srgbClr val="ED7D31"/>
                </a:solidFill>
                <a:latin typeface="Calibri" panose="020F0502020204030204"/>
                <a:sym typeface="Wingdings" panose="05000000000000000000" pitchFamily="2" charset="2"/>
              </a:endParaRPr>
            </a:p>
            <a:p>
              <a:pPr marL="514350" marR="0" lvl="0" indent="-5143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AutoNum type="arabicParenR"/>
                <a:tabLst/>
                <a:defRPr/>
              </a:pPr>
              <a:r>
                <a:rPr lang="en-SG" sz="3200" b="1" kern="1200" dirty="0">
                  <a:solidFill>
                    <a:srgbClr val="ED7D31"/>
                  </a:solidFill>
                  <a:latin typeface="Calibri" panose="020F0502020204030204"/>
                  <a:sym typeface="Wingdings" panose="05000000000000000000" pitchFamily="2" charset="2"/>
                </a:rPr>
                <a:t>Go to this URL: </a:t>
              </a:r>
              <a:r>
                <a:rPr lang="en-SG" sz="4000" dirty="0">
                  <a:hlinkClick r:id="rId2"/>
                </a:rPr>
                <a:t>https://www.moe.gov.sg/schoolfinder?journey=Secondary%20school</a:t>
              </a:r>
              <a:endParaRPr lang="en-SG" sz="4000" dirty="0"/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tabLst/>
                <a:defRPr/>
              </a:pPr>
              <a:endParaRPr lang="en-SG" sz="3200" b="1" kern="1200" dirty="0">
                <a:solidFill>
                  <a:srgbClr val="ED7D31"/>
                </a:solidFill>
                <a:latin typeface="Calibri" panose="020F0502020204030204"/>
                <a:sym typeface="Wingdings" panose="05000000000000000000" pitchFamily="2" charset="2"/>
              </a:endParaRPr>
            </a:p>
            <a:p>
              <a:pPr lvl="0" algn="just">
                <a:lnSpc>
                  <a:spcPct val="107000"/>
                </a:lnSpc>
              </a:pPr>
              <a:r>
                <a:rPr lang="en-GB" sz="32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2) Your goal is to extract all the </a:t>
              </a:r>
              <a:endParaRPr lang="en-SG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07000"/>
                </a:lnSpc>
                <a:buFont typeface="+mj-lt"/>
                <a:buAutoNum type="alphaLcPeriod"/>
              </a:pPr>
              <a:r>
                <a:rPr lang="en-GB" sz="3200" b="1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School name</a:t>
              </a:r>
              <a:r>
                <a:rPr lang="en-GB" sz="32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, </a:t>
              </a:r>
              <a:endParaRPr lang="en-SG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07000"/>
                </a:lnSpc>
                <a:spcAft>
                  <a:spcPts val="800"/>
                </a:spcAft>
                <a:buFont typeface="+mj-lt"/>
                <a:buAutoNum type="alphaLcPeriod"/>
              </a:pPr>
              <a:r>
                <a:rPr lang="en-GB" sz="3200" b="1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Town area</a:t>
              </a:r>
            </a:p>
            <a:p>
              <a:pPr marL="742950" lvl="1" indent="-285750" algn="just">
                <a:lnSpc>
                  <a:spcPct val="107000"/>
                </a:lnSpc>
                <a:spcAft>
                  <a:spcPts val="800"/>
                </a:spcAft>
                <a:buFont typeface="+mj-lt"/>
                <a:buAutoNum type="alphaLcPeriod"/>
              </a:pPr>
              <a:r>
                <a:rPr lang="en-SG" sz="3200" b="1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Address</a:t>
              </a:r>
              <a:endParaRPr lang="en-GB" sz="3200" b="1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  <a:p>
              <a:pPr algn="just">
                <a:lnSpc>
                  <a:spcPct val="107000"/>
                </a:lnSpc>
                <a:spcAft>
                  <a:spcPts val="800"/>
                </a:spcAft>
              </a:pPr>
              <a:r>
                <a:rPr lang="en-SG" sz="3200" dirty="0"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3) </a:t>
              </a:r>
              <a:r>
                <a:rPr lang="en-SG" sz="32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Finally, write the result to an excel file. The result can potentially be used to create a dashboard or heatmap. </a:t>
              </a:r>
            </a:p>
            <a:p>
              <a:pPr marL="514350" marR="0" lvl="0" indent="-5143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AutoNum type="arabicParenR"/>
                <a:tabLst/>
                <a:defRPr/>
              </a:pPr>
              <a:endParaRPr lang="en-SG" sz="3200" b="1" kern="1200" dirty="0">
                <a:solidFill>
                  <a:srgbClr val="ED7D31"/>
                </a:solidFill>
                <a:latin typeface="Calibri" panose="020F0502020204030204"/>
                <a:sym typeface="Wingdings" panose="05000000000000000000" pitchFamily="2" charset="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SG" sz="32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lang="en-SG" sz="3200" b="1" kern="1200" dirty="0">
                <a:solidFill>
                  <a:srgbClr val="ED7D31"/>
                </a:solidFill>
                <a:latin typeface="Calibri" panose="020F0502020204030204"/>
                <a:sym typeface="Wingdings" panose="05000000000000000000" pitchFamily="2" charset="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7" name="Graphic 6" descr="Information with solid fill">
              <a:extLst>
                <a:ext uri="{FF2B5EF4-FFF2-40B4-BE49-F238E27FC236}">
                  <a16:creationId xmlns:a16="http://schemas.microsoft.com/office/drawing/2014/main" id="{F0FE5D21-9479-9B1D-D002-21B2031DE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73388" y="8889568"/>
              <a:ext cx="1418804" cy="1418804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501F62E-6CA8-EB52-036F-3BE256483A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837" y="593271"/>
            <a:ext cx="11260681" cy="847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48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4ECA0-A5E7-8147-3D8F-71B59651A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721" y="1094878"/>
            <a:ext cx="11412146" cy="3580924"/>
          </a:xfrm>
        </p:spPr>
        <p:txBody>
          <a:bodyPr>
            <a:normAutofit/>
          </a:bodyPr>
          <a:lstStyle/>
          <a:p>
            <a:r>
              <a:rPr lang="en-SG" dirty="0"/>
              <a:t>Supplementary Slide</a:t>
            </a:r>
            <a:br>
              <a:rPr lang="en-SG" dirty="0"/>
            </a:br>
            <a:br>
              <a:rPr lang="en-SG" dirty="0"/>
            </a:br>
            <a:r>
              <a:rPr lang="en-SG" dirty="0"/>
              <a:t>Chrome Extension for UiPath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6BF4BD6-4997-E603-1F72-CDFB51876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3721" y="4954190"/>
            <a:ext cx="10842171" cy="4470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95220" rIns="91440" bIns="952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18202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Install From UiPath Studio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8202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Open Studio.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182027"/>
              </a:solidFill>
              <a:effectLst/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8202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Navigate to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18202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8202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&gt;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18202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Tools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8202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&gt;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18202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UiPath Extensions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8202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182027"/>
              </a:solidFill>
              <a:effectLst/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82027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Select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182027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Chrome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82027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 &gt;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182027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Install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82027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. Choose one of the available methods from the drop-down: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8202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Group Policy Offline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8202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Group Policy Online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8202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All Users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8202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Current User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8202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Native Host Only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8202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Open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18202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Chrome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8202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and navigate to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82027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chrome://extensions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8202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182027"/>
              </a:solidFill>
              <a:effectLst/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8202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Enable the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18202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UiPath Web Automation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8202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extension if needed.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8202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2"/>
              </a:rPr>
              <a:t>https://docs.uipath.com/studio/standalone/2023.4/user-guide/extension-for-chrome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995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1">
            <a:extLst>
              <a:ext uri="{FF2B5EF4-FFF2-40B4-BE49-F238E27FC236}">
                <a16:creationId xmlns:a16="http://schemas.microsoft.com/office/drawing/2014/main" id="{FA9814F2-DC53-4A67-889D-31E0E112A654}"/>
              </a:ext>
            </a:extLst>
          </p:cNvPr>
          <p:cNvSpPr txBox="1">
            <a:spLocks/>
          </p:cNvSpPr>
          <p:nvPr/>
        </p:nvSpPr>
        <p:spPr>
          <a:xfrm>
            <a:off x="3121085" y="405992"/>
            <a:ext cx="15697687" cy="9048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600" b="1" kern="1200" spc="25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508760"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IN" sz="5280" spc="41" dirty="0">
                <a:solidFill>
                  <a:srgbClr val="0085C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Scraping</a:t>
            </a:r>
            <a:endParaRPr lang="en-US" sz="5280" spc="41" dirty="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96D9C7-7F9F-E3EC-BEAE-18B7B76BDAEE}"/>
              </a:ext>
            </a:extLst>
          </p:cNvPr>
          <p:cNvGrpSpPr/>
          <p:nvPr/>
        </p:nvGrpSpPr>
        <p:grpSpPr>
          <a:xfrm>
            <a:off x="3276728" y="1591207"/>
            <a:ext cx="12676634" cy="4809593"/>
            <a:chOff x="3121085" y="6797572"/>
            <a:chExt cx="5593568" cy="300936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2A0E5F0-A313-4E98-BAD1-AD46B3B6337D}"/>
                </a:ext>
              </a:extLst>
            </p:cNvPr>
            <p:cNvGrpSpPr/>
            <p:nvPr/>
          </p:nvGrpSpPr>
          <p:grpSpPr>
            <a:xfrm>
              <a:off x="3121085" y="6797572"/>
              <a:ext cx="5593568" cy="3009369"/>
              <a:chOff x="3662646" y="1103585"/>
              <a:chExt cx="2183099" cy="3985262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C119319-A22A-470D-AD31-E5C9F8EE8E7E}"/>
                  </a:ext>
                </a:extLst>
              </p:cNvPr>
              <p:cNvSpPr/>
              <p:nvPr/>
            </p:nvSpPr>
            <p:spPr>
              <a:xfrm>
                <a:off x="3669955" y="1103585"/>
                <a:ext cx="2175789" cy="394078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85CA"/>
                </a:solidFill>
              </a:ln>
              <a:effectLst>
                <a:outerShdw blurRad="38100" sx="102000" sy="102000" algn="ctr" rotWithShape="0">
                  <a:prstClr val="black">
                    <a:alpha val="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508760">
                  <a:defRPr/>
                </a:pPr>
                <a:endParaRPr lang="en-US" sz="231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B6E97C2-DA4F-44CD-A4F9-8D371941AD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71389" y="1148076"/>
                <a:ext cx="569055" cy="0"/>
              </a:xfrm>
              <a:prstGeom prst="line">
                <a:avLst/>
              </a:prstGeom>
              <a:ln w="38100">
                <a:solidFill>
                  <a:srgbClr val="0085C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itle 3">
                <a:extLst>
                  <a:ext uri="{FF2B5EF4-FFF2-40B4-BE49-F238E27FC236}">
                    <a16:creationId xmlns:a16="http://schemas.microsoft.com/office/drawing/2014/main" id="{E7083D14-5A07-46F0-90EA-5C2340E463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62646" y="1516815"/>
                <a:ext cx="2183099" cy="3572032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75000"/>
                  </a:lnSpc>
                  <a:spcBef>
                    <a:spcPct val="0"/>
                  </a:spcBef>
                  <a:buNone/>
                  <a:defRPr sz="4800" b="1" i="0" kern="1200">
                    <a:solidFill>
                      <a:schemeClr val="tx1"/>
                    </a:solidFill>
                    <a:latin typeface="Bebas Neue" charset="0"/>
                    <a:ea typeface="Bebas Neue" charset="0"/>
                    <a:cs typeface="Bebas Neue" charset="0"/>
                  </a:defRPr>
                </a:lvl1pPr>
              </a:lstStyle>
              <a:p>
                <a:pPr defTabSz="1508760">
                  <a:lnSpc>
                    <a:spcPct val="120000"/>
                  </a:lnSpc>
                  <a:buClr>
                    <a:srgbClr val="969696"/>
                  </a:buClr>
                  <a:defRPr/>
                </a:pPr>
                <a:endParaRPr lang="en-US" sz="2310" b="0" dirty="0">
                  <a:solidFill>
                    <a:srgbClr val="969696"/>
                  </a:solidFill>
                  <a:latin typeface="Arial" panose="020B0604020202020204" pitchFamily="34" charset="0"/>
                  <a:ea typeface="Source Sans Pro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A65932-2E97-4C0A-BA69-DD81CE8D53AE}"/>
                </a:ext>
              </a:extLst>
            </p:cNvPr>
            <p:cNvSpPr/>
            <p:nvPr/>
          </p:nvSpPr>
          <p:spPr>
            <a:xfrm>
              <a:off x="3121085" y="6864765"/>
              <a:ext cx="5574838" cy="24741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1488" indent="-471488" defTabSz="1508760">
                <a:lnSpc>
                  <a:spcPct val="120000"/>
                </a:lnSpc>
                <a:buClr>
                  <a:srgbClr val="969696"/>
                </a:buClr>
                <a:buFont typeface="Wingdings" panose="05000000000000000000" pitchFamily="2" charset="2"/>
                <a:buChar char="§"/>
                <a:defRPr/>
              </a:pPr>
              <a:r>
                <a:rPr lang="en-SG" sz="3600" dirty="0">
                  <a:solidFill>
                    <a:schemeClr val="accent2"/>
                  </a:solidFill>
                  <a:latin typeface="Arial" panose="020B0604020202020204" pitchFamily="34" charset="0"/>
                  <a:ea typeface="Source Sans Pro" charset="0"/>
                  <a:cs typeface="Arial" panose="020B0604020202020204" pitchFamily="34" charset="0"/>
                </a:rPr>
                <a:t>Data scraping enables you to extract structured data from your browser, application or document.</a:t>
              </a:r>
            </a:p>
            <a:p>
              <a:pPr marL="471488" indent="-471488" defTabSz="1508760">
                <a:lnSpc>
                  <a:spcPct val="120000"/>
                </a:lnSpc>
                <a:buClr>
                  <a:srgbClr val="969696"/>
                </a:buClr>
                <a:buFont typeface="Wingdings" panose="05000000000000000000" pitchFamily="2" charset="2"/>
                <a:buChar char="§"/>
                <a:defRPr/>
              </a:pPr>
              <a:endParaRPr lang="en-SG" sz="3600" dirty="0">
                <a:solidFill>
                  <a:schemeClr val="accent2"/>
                </a:solidFill>
                <a:latin typeface="Arial" panose="020B0604020202020204" pitchFamily="34" charset="0"/>
                <a:ea typeface="Source Sans Pro" charset="0"/>
                <a:cs typeface="Arial" panose="020B0604020202020204" pitchFamily="34" charset="0"/>
              </a:endParaRPr>
            </a:p>
            <a:p>
              <a:pPr marL="471488" indent="-471488" defTabSz="1508760">
                <a:lnSpc>
                  <a:spcPct val="120000"/>
                </a:lnSpc>
                <a:buClr>
                  <a:srgbClr val="969696"/>
                </a:buClr>
                <a:buFont typeface="Wingdings" panose="05000000000000000000" pitchFamily="2" charset="2"/>
                <a:buChar char="§"/>
                <a:defRPr/>
              </a:pPr>
              <a:endParaRPr lang="en-US" sz="2310" dirty="0">
                <a:solidFill>
                  <a:schemeClr val="accent2"/>
                </a:solidFill>
                <a:latin typeface="Arial" panose="020B0604020202020204" pitchFamily="34" charset="0"/>
                <a:ea typeface="Source Sans Pro" charset="0"/>
                <a:cs typeface="Arial" panose="020B0604020202020204" pitchFamily="34" charset="0"/>
              </a:endParaRPr>
            </a:p>
          </p:txBody>
        </p:sp>
      </p:grpSp>
      <p:pic>
        <p:nvPicPr>
          <p:cNvPr id="6" name="Graphic 5" descr="Questions with solid fill">
            <a:extLst>
              <a:ext uri="{FF2B5EF4-FFF2-40B4-BE49-F238E27FC236}">
                <a16:creationId xmlns:a16="http://schemas.microsoft.com/office/drawing/2014/main" id="{C690896F-2209-C9B1-9A6B-C1E62CC1A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1139" y="3332939"/>
            <a:ext cx="2324911" cy="23249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CDE28E1-29F2-2391-49D4-CD3BEF757FF6}"/>
              </a:ext>
            </a:extLst>
          </p:cNvPr>
          <p:cNvSpPr/>
          <p:nvPr/>
        </p:nvSpPr>
        <p:spPr>
          <a:xfrm>
            <a:off x="6478622" y="3424630"/>
            <a:ext cx="8206896" cy="21415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8760">
              <a:defRPr/>
            </a:pPr>
            <a:r>
              <a:rPr lang="en-US" sz="40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But… What is structured data?</a:t>
            </a:r>
          </a:p>
          <a:p>
            <a:pPr algn="ctr" defTabSz="1508760">
              <a:defRPr/>
            </a:pPr>
            <a:endParaRPr lang="en-US" sz="40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1508760">
              <a:defRPr/>
            </a:pPr>
            <a:r>
              <a:rPr lang="en-SG" sz="32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Structured data is a specific kind of information that is highly organized and is presented in a predictable pattern. </a:t>
            </a:r>
            <a:endParaRPr lang="en-US" sz="32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63EC8B-A6A8-D43D-BAD6-D88E1A26DC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729" y="6845824"/>
            <a:ext cx="8026812" cy="30825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7EDD7B-B6B1-4E7C-50DF-3AE8DFFD412B}"/>
              </a:ext>
            </a:extLst>
          </p:cNvPr>
          <p:cNvSpPr txBox="1"/>
          <p:nvPr/>
        </p:nvSpPr>
        <p:spPr>
          <a:xfrm>
            <a:off x="3802022" y="10081000"/>
            <a:ext cx="65092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32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 Table from an email.</a:t>
            </a:r>
            <a:endParaRPr lang="en-SG" sz="3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880FA8-7BAE-31E1-A536-AAE9E831C6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87354" y="6454506"/>
            <a:ext cx="5942982" cy="43328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D86461-8308-CB35-46F4-F9947F960BD4}"/>
              </a:ext>
            </a:extLst>
          </p:cNvPr>
          <p:cNvSpPr txBox="1"/>
          <p:nvPr/>
        </p:nvSpPr>
        <p:spPr>
          <a:xfrm>
            <a:off x="12323542" y="10787373"/>
            <a:ext cx="65092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32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 Product listings</a:t>
            </a:r>
            <a:endParaRPr lang="en-SG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766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173719-5679-513F-4F8B-EAE7433351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610"/>
          <a:stretch/>
        </p:blipFill>
        <p:spPr>
          <a:xfrm>
            <a:off x="649563" y="1838189"/>
            <a:ext cx="6769749" cy="55181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F5F63458-D722-9A24-A79F-E18082FE4B2B}"/>
              </a:ext>
            </a:extLst>
          </p:cNvPr>
          <p:cNvSpPr txBox="1">
            <a:spLocks/>
          </p:cNvSpPr>
          <p:nvPr/>
        </p:nvSpPr>
        <p:spPr>
          <a:xfrm>
            <a:off x="337645" y="553354"/>
            <a:ext cx="16277143" cy="808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150881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a-DK" sz="396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/>
              </a:rPr>
              <a:t>Classic View</a:t>
            </a:r>
            <a:endParaRPr kumimoji="0" lang="en-US" sz="396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E98305E-6842-0DDE-B074-432B01AB3DA1}"/>
              </a:ext>
            </a:extLst>
          </p:cNvPr>
          <p:cNvGrpSpPr/>
          <p:nvPr/>
        </p:nvGrpSpPr>
        <p:grpSpPr>
          <a:xfrm>
            <a:off x="4286249" y="176853"/>
            <a:ext cx="11796113" cy="1418804"/>
            <a:chOff x="1676400" y="8531095"/>
            <a:chExt cx="10311419" cy="141880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6ECCC7-4D54-2974-3CAA-DCB5618A7A1E}"/>
                </a:ext>
              </a:extLst>
            </p:cNvPr>
            <p:cNvSpPr txBox="1"/>
            <p:nvPr/>
          </p:nvSpPr>
          <p:spPr>
            <a:xfrm>
              <a:off x="2911885" y="8738712"/>
              <a:ext cx="9075934" cy="1077218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rPr>
                <a:t>Search for Open Browser in the activity panel.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sz="3200" b="1" kern="1200" dirty="0">
                  <a:solidFill>
                    <a:srgbClr val="ED7D31"/>
                  </a:solidFill>
                  <a:latin typeface="Calibri" panose="020F0502020204030204"/>
                  <a:sym typeface="Wingdings" panose="05000000000000000000" pitchFamily="2" charset="2"/>
                </a:rPr>
                <a:t>Can you find it?</a:t>
              </a:r>
              <a:endPara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8" name="Graphic 7" descr="Information with solid fill">
              <a:extLst>
                <a:ext uri="{FF2B5EF4-FFF2-40B4-BE49-F238E27FC236}">
                  <a16:creationId xmlns:a16="http://schemas.microsoft.com/office/drawing/2014/main" id="{875A6770-6E32-5898-DC77-859E1FC0F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76400" y="8531095"/>
              <a:ext cx="1418804" cy="1418804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5015B93-25DE-6BC4-8207-7C50192CB656}"/>
              </a:ext>
            </a:extLst>
          </p:cNvPr>
          <p:cNvSpPr txBox="1"/>
          <p:nvPr/>
        </p:nvSpPr>
        <p:spPr>
          <a:xfrm>
            <a:off x="337645" y="7679526"/>
            <a:ext cx="13903650" cy="353943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sym typeface="Wingdings" panose="05000000000000000000" pitchFamily="2" charset="2"/>
              </a:rPr>
              <a:t>Some activities are hidden behind the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sym typeface="Wingdings" panose="05000000000000000000" pitchFamily="2" charset="2"/>
              </a:rPr>
              <a:t>classic view.</a:t>
            </a:r>
          </a:p>
          <a:p>
            <a:pPr marL="571500" marR="0" lvl="0" indent="-5715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/>
                <a:sym typeface="Arial"/>
              </a:rPr>
              <a:t>Modern Design Experience </a:t>
            </a:r>
            <a:r>
              <a:rPr kumimoji="0" lang="en-SG" sz="32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/>
                <a:sym typeface="Wingdings" panose="05000000000000000000" pitchFamily="2" charset="2"/>
              </a:rPr>
              <a:t> </a:t>
            </a:r>
            <a:r>
              <a:rPr kumimoji="0" lang="en-SG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sym typeface="Arial"/>
              </a:rPr>
              <a:t>more intuitive and user-friendly </a:t>
            </a:r>
          </a:p>
          <a:p>
            <a:pPr marL="571500" marR="0" lvl="0" indent="-5715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/>
                <a:sym typeface="Arial"/>
              </a:rPr>
              <a:t>Classic Design Experience </a:t>
            </a:r>
            <a:r>
              <a:rPr kumimoji="0" lang="en-SG" sz="32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/>
                <a:sym typeface="Wingdings" panose="05000000000000000000" pitchFamily="2" charset="2"/>
              </a:rPr>
              <a:t> </a:t>
            </a:r>
            <a:r>
              <a:rPr kumimoji="0" lang="en-SG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sym typeface="Arial"/>
              </a:rPr>
              <a:t>is more powerful and provides more flexibility (More codes)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SG" sz="3200" kern="1200" dirty="0">
              <a:solidFill>
                <a:schemeClr val="tx1"/>
              </a:solidFill>
              <a:latin typeface="Calibri" panose="020F0502020204030204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SG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sym typeface="Arial"/>
              </a:rPr>
              <a:t>In this case, let’s set the filter to show </a:t>
            </a:r>
            <a:r>
              <a:rPr kumimoji="0" lang="en-SG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sym typeface="Arial"/>
              </a:rPr>
              <a:t>classic view. Add the open browser activity to the sequence.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5204CB-C3CE-F5D0-7976-33B6723E3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700" y="1837579"/>
            <a:ext cx="5442136" cy="510797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327ED28-581B-A3AC-A7EC-FA5AC0DA1A29}"/>
              </a:ext>
            </a:extLst>
          </p:cNvPr>
          <p:cNvCxnSpPr>
            <a:cxnSpLocks/>
          </p:cNvCxnSpPr>
          <p:nvPr/>
        </p:nvCxnSpPr>
        <p:spPr>
          <a:xfrm flipH="1">
            <a:off x="9582846" y="2231536"/>
            <a:ext cx="1308148" cy="31054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BDB1D6C-EC3C-2BB3-AD54-E0B84E0D7273}"/>
              </a:ext>
            </a:extLst>
          </p:cNvPr>
          <p:cNvCxnSpPr>
            <a:cxnSpLocks/>
          </p:cNvCxnSpPr>
          <p:nvPr/>
        </p:nvCxnSpPr>
        <p:spPr>
          <a:xfrm flipH="1">
            <a:off x="10890994" y="4346085"/>
            <a:ext cx="1308148" cy="31054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55FA25D1-C8C4-3D7A-A662-2689063E2E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78574" y="1837579"/>
            <a:ext cx="5400581" cy="71893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6212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7E12CC-8571-4167-B4E6-5EB6217E2B33}"/>
              </a:ext>
            </a:extLst>
          </p:cNvPr>
          <p:cNvSpPr/>
          <p:nvPr/>
        </p:nvSpPr>
        <p:spPr>
          <a:xfrm>
            <a:off x="505042" y="1335028"/>
            <a:ext cx="10019268" cy="9345941"/>
          </a:xfrm>
          <a:prstGeom prst="rect">
            <a:avLst/>
          </a:prstGeom>
          <a:noFill/>
          <a:ln w="762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SG" sz="3600" b="1" i="0" u="none" strike="noStrike" kern="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Example</a:t>
            </a:r>
            <a:r>
              <a:rPr kumimoji="0" lang="en-SG" sz="3600" b="1" i="0" u="none" strike="noStrike" kern="0" cap="none" spc="0" normalizeH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1: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SG" sz="3600" b="1" baseline="0" dirty="0">
              <a:solidFill>
                <a:srgbClr val="5B9BD5"/>
              </a:solidFill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SG" sz="3600" b="1" i="0" u="none" strike="noStrike" kern="0" cap="none" spc="0" normalizeH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Data scraping from Data.gov.sg</a:t>
            </a:r>
            <a:endParaRPr kumimoji="0" lang="en-SG" sz="3600" b="1" i="0" u="none" strike="noStrike" kern="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320E7D-812E-2469-7E70-5B88DC96A386}"/>
              </a:ext>
            </a:extLst>
          </p:cNvPr>
          <p:cNvSpPr/>
          <p:nvPr/>
        </p:nvSpPr>
        <p:spPr>
          <a:xfrm>
            <a:off x="10754753" y="1276708"/>
            <a:ext cx="8544923" cy="9379399"/>
          </a:xfrm>
          <a:prstGeom prst="rect">
            <a:avLst/>
          </a:prstGeom>
          <a:noFill/>
          <a:ln w="762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SG" sz="36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Example</a:t>
            </a:r>
            <a:r>
              <a:rPr kumimoji="0" lang="en-SG" sz="3600" b="1" i="0" u="none" strike="noStrike" kern="0" cap="none" spc="0" normalizeH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2: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SG" sz="3600" b="1" baseline="0" dirty="0">
              <a:solidFill>
                <a:schemeClr val="accent4"/>
              </a:solidFill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SG" sz="3600" b="1" i="0" u="none" strike="noStrike" kern="0" cap="none" spc="0" normalizeH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Data scraping from Email content</a:t>
            </a:r>
            <a:endParaRPr kumimoji="0" lang="en-SG" sz="3600" b="1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69D960-0DC6-4518-CB9E-9A6813FF4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43" y="3249604"/>
            <a:ext cx="9009231" cy="684770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F495F8D-34CA-C491-F540-556F0CD12053}"/>
              </a:ext>
            </a:extLst>
          </p:cNvPr>
          <p:cNvGrpSpPr/>
          <p:nvPr/>
        </p:nvGrpSpPr>
        <p:grpSpPr>
          <a:xfrm>
            <a:off x="2542983" y="216599"/>
            <a:ext cx="9117940" cy="1001790"/>
            <a:chOff x="2093414" y="8948109"/>
            <a:chExt cx="7970329" cy="100179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16DAF2-CAC1-6031-24D5-2D8E305DD365}"/>
                </a:ext>
              </a:extLst>
            </p:cNvPr>
            <p:cNvSpPr txBox="1"/>
            <p:nvPr/>
          </p:nvSpPr>
          <p:spPr>
            <a:xfrm>
              <a:off x="2594309" y="9131056"/>
              <a:ext cx="7469434" cy="584775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571500" lvl="0" indent="-571500" algn="just">
                <a:buFont typeface="Arial" panose="020B0604020202020204" pitchFamily="34" charset="0"/>
                <a:buChar char="•"/>
              </a:pPr>
              <a:r>
                <a:rPr lang="en-US" sz="3200" b="1" kern="1200" dirty="0">
                  <a:solidFill>
                    <a:schemeClr val="tx1"/>
                  </a:solidFill>
                </a:rPr>
                <a:t>Examples of Table </a:t>
              </a:r>
              <a:r>
                <a:rPr lang="en-US" sz="3200" b="1" kern="1200" dirty="0">
                  <a:solidFill>
                    <a:schemeClr val="tx1"/>
                  </a:solidFill>
                  <a:sym typeface="Wingdings" panose="05000000000000000000" pitchFamily="2" charset="2"/>
                </a:rPr>
                <a:t>extractions</a:t>
              </a:r>
              <a:endParaRPr lang="en-IN" sz="3200" b="1" kern="1200" dirty="0">
                <a:solidFill>
                  <a:schemeClr val="tx1"/>
                </a:solidFill>
              </a:endParaRPr>
            </a:p>
          </p:txBody>
        </p:sp>
        <p:pic>
          <p:nvPicPr>
            <p:cNvPr id="11" name="Graphic 10" descr="Information with solid fill">
              <a:extLst>
                <a:ext uri="{FF2B5EF4-FFF2-40B4-BE49-F238E27FC236}">
                  <a16:creationId xmlns:a16="http://schemas.microsoft.com/office/drawing/2014/main" id="{B5706D4B-0538-1E5D-B156-3B3E03446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93414" y="8948109"/>
              <a:ext cx="1001790" cy="1001790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C3934F5-4D32-B6B9-306C-BFB50D4FF3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3808" y="3441143"/>
            <a:ext cx="8026812" cy="30825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L-Shape 1">
            <a:extLst>
              <a:ext uri="{FF2B5EF4-FFF2-40B4-BE49-F238E27FC236}">
                <a16:creationId xmlns:a16="http://schemas.microsoft.com/office/drawing/2014/main" id="{AF4F00E4-687C-87F7-BE52-B83B6A40092C}"/>
              </a:ext>
            </a:extLst>
          </p:cNvPr>
          <p:cNvSpPr/>
          <p:nvPr/>
        </p:nvSpPr>
        <p:spPr>
          <a:xfrm rot="18777041">
            <a:off x="7136965" y="3305211"/>
            <a:ext cx="1840566" cy="979714"/>
          </a:xfrm>
          <a:prstGeom prst="corner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4421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1061819" y="540097"/>
            <a:ext cx="8605022" cy="322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0754" tIns="75358" rIns="150754" bIns="75358" anchor="b" anchorCtr="0">
            <a:normAutofit/>
          </a:bodyPr>
          <a:lstStyle/>
          <a:p>
            <a:pPr>
              <a:buClr>
                <a:srgbClr val="002060"/>
              </a:buClr>
              <a:buSzPct val="111111"/>
            </a:pPr>
            <a:r>
              <a:rPr lang="en-GB" sz="9607" dirty="0"/>
              <a:t>Data Table and Data Scrapping </a:t>
            </a:r>
            <a:endParaRPr dirty="0"/>
          </a:p>
        </p:txBody>
      </p:sp>
      <p:pic>
        <p:nvPicPr>
          <p:cNvPr id="173" name="Google Shape;173;p28" descr="Laptop open on desk at night"/>
          <p:cNvPicPr preferRelativeResize="0"/>
          <p:nvPr/>
        </p:nvPicPr>
        <p:blipFill rotWithShape="1">
          <a:blip r:embed="rId3">
            <a:alphaModFix/>
          </a:blip>
          <a:srcRect l="21278" r="11767" b="-1"/>
          <a:stretch/>
        </p:blipFill>
        <p:spPr>
          <a:xfrm>
            <a:off x="9842164" y="3590"/>
            <a:ext cx="10265775" cy="11308540"/>
          </a:xfrm>
          <a:custGeom>
            <a:avLst/>
            <a:gdLst/>
            <a:ahLst/>
            <a:cxnLst/>
            <a:rect l="l" t="t" r="r" b="b"/>
            <a:pathLst>
              <a:path w="6878775" h="6858000" extrusionOk="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12" name="Google Shape;174;p28">
            <a:extLst>
              <a:ext uri="{FF2B5EF4-FFF2-40B4-BE49-F238E27FC236}">
                <a16:creationId xmlns:a16="http://schemas.microsoft.com/office/drawing/2014/main" id="{18EB1266-0BFC-89E4-8A70-C6D43ED28F74}"/>
              </a:ext>
            </a:extLst>
          </p:cNvPr>
          <p:cNvGrpSpPr/>
          <p:nvPr/>
        </p:nvGrpSpPr>
        <p:grpSpPr>
          <a:xfrm>
            <a:off x="224914" y="4390119"/>
            <a:ext cx="9441926" cy="3925808"/>
            <a:chOff x="0" y="1918"/>
            <a:chExt cx="5378521" cy="3925808"/>
          </a:xfrm>
        </p:grpSpPr>
        <p:cxnSp>
          <p:nvCxnSpPr>
            <p:cNvPr id="13" name="Google Shape;175;p28">
              <a:extLst>
                <a:ext uri="{FF2B5EF4-FFF2-40B4-BE49-F238E27FC236}">
                  <a16:creationId xmlns:a16="http://schemas.microsoft.com/office/drawing/2014/main" id="{887CF770-094F-FBF9-E330-68358AE39917}"/>
                </a:ext>
              </a:extLst>
            </p:cNvPr>
            <p:cNvCxnSpPr/>
            <p:nvPr/>
          </p:nvCxnSpPr>
          <p:spPr>
            <a:xfrm>
              <a:off x="0" y="1918"/>
              <a:ext cx="5378521" cy="0"/>
            </a:xfrm>
            <a:prstGeom prst="straightConnector1">
              <a:avLst/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 w="9525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4" name="Google Shape;176;p28">
              <a:extLst>
                <a:ext uri="{FF2B5EF4-FFF2-40B4-BE49-F238E27FC236}">
                  <a16:creationId xmlns:a16="http://schemas.microsoft.com/office/drawing/2014/main" id="{292DA322-21C0-2A0F-9A2C-F16499C96179}"/>
                </a:ext>
              </a:extLst>
            </p:cNvPr>
            <p:cNvSpPr/>
            <p:nvPr/>
          </p:nvSpPr>
          <p:spPr>
            <a:xfrm>
              <a:off x="0" y="1918"/>
              <a:ext cx="5378521" cy="13086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6" tIns="91426" rIns="91426" bIns="91426" anchor="ctr" anchorCtr="0">
              <a:noAutofit/>
            </a:bodyPr>
            <a:lstStyle/>
            <a:p>
              <a:pPr marL="0" marR="0" lvl="0" indent="0" algn="l" defTabSz="9144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177;p28">
              <a:extLst>
                <a:ext uri="{FF2B5EF4-FFF2-40B4-BE49-F238E27FC236}">
                  <a16:creationId xmlns:a16="http://schemas.microsoft.com/office/drawing/2014/main" id="{9A67DBEF-24DF-232F-57FB-207B7AF75F8C}"/>
                </a:ext>
              </a:extLst>
            </p:cNvPr>
            <p:cNvSpPr txBox="1"/>
            <p:nvPr/>
          </p:nvSpPr>
          <p:spPr>
            <a:xfrm>
              <a:off x="0" y="1918"/>
              <a:ext cx="5378521" cy="13086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6" tIns="91426" rIns="91426" bIns="91426" anchor="t" anchorCtr="0">
              <a:noAutofit/>
            </a:bodyPr>
            <a:lstStyle/>
            <a:p>
              <a:pPr marL="0" marR="0" lvl="0" indent="0" algn="l" defTabSz="91449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  <a:tabLst/>
                <a:defRPr/>
              </a:pPr>
              <a:endParaRPr kumimoji="0" sz="1801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16" name="Google Shape;178;p28">
              <a:extLst>
                <a:ext uri="{FF2B5EF4-FFF2-40B4-BE49-F238E27FC236}">
                  <a16:creationId xmlns:a16="http://schemas.microsoft.com/office/drawing/2014/main" id="{92ED1622-E578-329A-1FFD-213707A72AC3}"/>
                </a:ext>
              </a:extLst>
            </p:cNvPr>
            <p:cNvCxnSpPr/>
            <p:nvPr/>
          </p:nvCxnSpPr>
          <p:spPr>
            <a:xfrm>
              <a:off x="0" y="1310521"/>
              <a:ext cx="5378521" cy="0"/>
            </a:xfrm>
            <a:prstGeom prst="straightConnector1">
              <a:avLst/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 w="9525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7" name="Google Shape;179;p28">
              <a:extLst>
                <a:ext uri="{FF2B5EF4-FFF2-40B4-BE49-F238E27FC236}">
                  <a16:creationId xmlns:a16="http://schemas.microsoft.com/office/drawing/2014/main" id="{EB312BBE-F24A-9A7A-5B33-EADAD4B7AB46}"/>
                </a:ext>
              </a:extLst>
            </p:cNvPr>
            <p:cNvSpPr/>
            <p:nvPr/>
          </p:nvSpPr>
          <p:spPr>
            <a:xfrm>
              <a:off x="0" y="1310521"/>
              <a:ext cx="5378521" cy="13086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6" tIns="91426" rIns="91426" bIns="91426" anchor="ctr" anchorCtr="0">
              <a:noAutofit/>
            </a:bodyPr>
            <a:lstStyle/>
            <a:p>
              <a:pPr marL="0" marR="0" lvl="0" indent="0" algn="l" defTabSz="9144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180;p28">
              <a:extLst>
                <a:ext uri="{FF2B5EF4-FFF2-40B4-BE49-F238E27FC236}">
                  <a16:creationId xmlns:a16="http://schemas.microsoft.com/office/drawing/2014/main" id="{8CA4795F-5202-E04D-6463-89E06F8871A3}"/>
                </a:ext>
              </a:extLst>
            </p:cNvPr>
            <p:cNvSpPr txBox="1"/>
            <p:nvPr/>
          </p:nvSpPr>
          <p:spPr>
            <a:xfrm>
              <a:off x="0" y="1310521"/>
              <a:ext cx="5378521" cy="13086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6" tIns="91426" rIns="91426" bIns="91426" anchor="t" anchorCtr="0">
              <a:noAutofit/>
            </a:bodyPr>
            <a:lstStyle/>
            <a:p>
              <a:pPr marL="0" marR="0" lvl="0" indent="0" algn="l" defTabSz="91449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  <a:tabLst/>
                <a:defRPr/>
              </a:pPr>
              <a:endParaRPr kumimoji="0" sz="3203" b="1" i="0" u="none" strike="noStrike" kern="0" cap="none" spc="0" normalizeH="0" baseline="0" noProof="0" dirty="0">
                <a:ln>
                  <a:noFill/>
                </a:ln>
                <a:solidFill>
                  <a:srgbClr val="833C0B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" name="Google Shape;181;p28">
              <a:extLst>
                <a:ext uri="{FF2B5EF4-FFF2-40B4-BE49-F238E27FC236}">
                  <a16:creationId xmlns:a16="http://schemas.microsoft.com/office/drawing/2014/main" id="{ABB5815B-B151-BDA7-A6BE-6F6C91427A9E}"/>
                </a:ext>
              </a:extLst>
            </p:cNvPr>
            <p:cNvCxnSpPr/>
            <p:nvPr/>
          </p:nvCxnSpPr>
          <p:spPr>
            <a:xfrm>
              <a:off x="0" y="2619124"/>
              <a:ext cx="5378521" cy="0"/>
            </a:xfrm>
            <a:prstGeom prst="straightConnector1">
              <a:avLst/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 w="9525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0" name="Google Shape;182;p28">
              <a:extLst>
                <a:ext uri="{FF2B5EF4-FFF2-40B4-BE49-F238E27FC236}">
                  <a16:creationId xmlns:a16="http://schemas.microsoft.com/office/drawing/2014/main" id="{560AF94A-BB70-D4A9-B37C-0C7DAEE437B8}"/>
                </a:ext>
              </a:extLst>
            </p:cNvPr>
            <p:cNvSpPr/>
            <p:nvPr/>
          </p:nvSpPr>
          <p:spPr>
            <a:xfrm>
              <a:off x="0" y="2619124"/>
              <a:ext cx="5378521" cy="13086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6" tIns="91426" rIns="91426" bIns="91426" anchor="ctr" anchorCtr="0">
              <a:noAutofit/>
            </a:bodyPr>
            <a:lstStyle/>
            <a:p>
              <a:pPr marL="0" marR="0" lvl="0" indent="0" algn="l" defTabSz="9144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183;p28">
              <a:extLst>
                <a:ext uri="{FF2B5EF4-FFF2-40B4-BE49-F238E27FC236}">
                  <a16:creationId xmlns:a16="http://schemas.microsoft.com/office/drawing/2014/main" id="{35CE1E72-2FFA-51E9-2C75-480445857DCB}"/>
                </a:ext>
              </a:extLst>
            </p:cNvPr>
            <p:cNvSpPr txBox="1"/>
            <p:nvPr/>
          </p:nvSpPr>
          <p:spPr>
            <a:xfrm>
              <a:off x="0" y="2619124"/>
              <a:ext cx="5378521" cy="13086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6" tIns="91426" rIns="91426" bIns="91426" anchor="t" anchorCtr="0">
              <a:noAutofit/>
            </a:bodyPr>
            <a:lstStyle/>
            <a:p>
              <a:pPr marL="0" marR="0" lvl="0" indent="0" algn="l" defTabSz="91449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  <a:tabLst/>
                <a:defRPr/>
              </a:pPr>
              <a:endParaRPr kumimoji="0" sz="3203" b="1" i="0" u="none" strike="noStrike" kern="0" cap="none" spc="0" normalizeH="0" baseline="0" noProof="0">
                <a:ln>
                  <a:noFill/>
                </a:ln>
                <a:solidFill>
                  <a:srgbClr val="833C0B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2164501-1EAF-7785-2716-4F70D0F3D71F}"/>
              </a:ext>
            </a:extLst>
          </p:cNvPr>
          <p:cNvSpPr txBox="1"/>
          <p:nvPr/>
        </p:nvSpPr>
        <p:spPr>
          <a:xfrm>
            <a:off x="185157" y="4521601"/>
            <a:ext cx="94419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SG" sz="4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Setting up plugin for Data Scrapping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849F03-1D00-9A6A-1740-22669E663AA4}"/>
              </a:ext>
            </a:extLst>
          </p:cNvPr>
          <p:cNvSpPr txBox="1"/>
          <p:nvPr/>
        </p:nvSpPr>
        <p:spPr>
          <a:xfrm>
            <a:off x="224914" y="6037828"/>
            <a:ext cx="10125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SG" sz="40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Data Scrapping from Data.gov.sg</a:t>
            </a:r>
          </a:p>
        </p:txBody>
      </p:sp>
    </p:spTree>
    <p:extLst>
      <p:ext uri="{BB962C8B-B14F-4D97-AF65-F5344CB8AC3E}">
        <p14:creationId xmlns:p14="http://schemas.microsoft.com/office/powerpoint/2010/main" val="74190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5C96C-51EF-C1F9-0451-462D4A6C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2BE6F9-0690-D70B-5421-4B8A4EF12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E28335-C91C-5C07-DCD2-C39F769CB8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47" b="32099"/>
          <a:stretch/>
        </p:blipFill>
        <p:spPr bwMode="auto">
          <a:xfrm>
            <a:off x="1372552" y="1940071"/>
            <a:ext cx="16338550" cy="9375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E7CA3C-2444-3462-4AEF-8600FD0C2E4C}"/>
              </a:ext>
            </a:extLst>
          </p:cNvPr>
          <p:cNvSpPr txBox="1"/>
          <p:nvPr/>
        </p:nvSpPr>
        <p:spPr>
          <a:xfrm>
            <a:off x="11113051" y="8729298"/>
            <a:ext cx="6780407" cy="646331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3) Click on Modern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4B0AA8B-3618-783C-DE68-6F4C33BB8F3A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10058400" y="9052464"/>
            <a:ext cx="1054651" cy="6201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CED20C-51C4-0396-C691-B519551B8339}"/>
              </a:ext>
            </a:extLst>
          </p:cNvPr>
          <p:cNvSpPr txBox="1"/>
          <p:nvPr/>
        </p:nvSpPr>
        <p:spPr>
          <a:xfrm>
            <a:off x="697885" y="7656111"/>
            <a:ext cx="5524928" cy="2308324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1) Click on Setting at the start. If you are in the process flow page, click Home, then Setting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06E89D-4E93-2404-822E-1FA0ADBBC8D4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2100263" y="6304847"/>
            <a:ext cx="1360086" cy="13512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C43A005-DCFD-F944-239A-62E7178A5A3F}"/>
              </a:ext>
            </a:extLst>
          </p:cNvPr>
          <p:cNvSpPr txBox="1"/>
          <p:nvPr/>
        </p:nvSpPr>
        <p:spPr>
          <a:xfrm>
            <a:off x="6565285" y="785909"/>
            <a:ext cx="5524928" cy="646331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2) Click on Design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758BDD-2831-BE93-DA56-EC6D0D749EE3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4957763" y="1109075"/>
            <a:ext cx="1607522" cy="23913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688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2B01C-FE47-740D-484A-941FC0767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A5BB5E-BF3A-FD30-6A84-E9BC27464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3075" name="Picture 3">
            <a:extLst>
              <a:ext uri="{FF2B5EF4-FFF2-40B4-BE49-F238E27FC236}">
                <a16:creationId xmlns:a16="http://schemas.microsoft.com/office/drawing/2014/main" id="{18D262DF-0836-B3A2-3D82-E86F98A62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00" b="32947"/>
          <a:stretch/>
        </p:blipFill>
        <p:spPr bwMode="auto">
          <a:xfrm>
            <a:off x="545042" y="945782"/>
            <a:ext cx="18627514" cy="9976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C0F1B4-20D2-FAF0-A99E-3E2232F3FB3B}"/>
              </a:ext>
            </a:extLst>
          </p:cNvPr>
          <p:cNvSpPr txBox="1"/>
          <p:nvPr/>
        </p:nvSpPr>
        <p:spPr>
          <a:xfrm>
            <a:off x="5948384" y="622616"/>
            <a:ext cx="6780407" cy="1200329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1) Type edge://extensions in browser 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2BFDC82-9F2E-EFF1-C698-A239AB6E4FF9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893733" y="1222781"/>
            <a:ext cx="1054651" cy="3431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C1E95D4-66F6-F9D1-C02C-36C7E6BF24C7}"/>
              </a:ext>
            </a:extLst>
          </p:cNvPr>
          <p:cNvSpPr txBox="1"/>
          <p:nvPr/>
        </p:nvSpPr>
        <p:spPr>
          <a:xfrm>
            <a:off x="10655851" y="7609944"/>
            <a:ext cx="6780407" cy="1200329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2) Enable the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uipath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 web automation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02CE77-260F-0EAE-D92C-606390CC1ACD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14046055" y="6536267"/>
            <a:ext cx="2396212" cy="10736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5411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5CA11-8A18-DFEB-4DDB-06651D826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E2917-D92C-A5D1-418A-EECD076EB7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C274C30-0343-AC44-7814-E23494E3E7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61" r="24016" b="27653"/>
          <a:stretch/>
        </p:blipFill>
        <p:spPr bwMode="auto">
          <a:xfrm>
            <a:off x="0" y="314325"/>
            <a:ext cx="19890780" cy="1100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BAD3DE-5AED-7D15-D7F3-0222C8CB528D}"/>
              </a:ext>
            </a:extLst>
          </p:cNvPr>
          <p:cNvSpPr txBox="1"/>
          <p:nvPr/>
        </p:nvSpPr>
        <p:spPr>
          <a:xfrm>
            <a:off x="3021564" y="2888527"/>
            <a:ext cx="6780407" cy="646331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1) Click on Manage packages 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114DDB-7750-3A5B-D6D2-E9D030583315}"/>
              </a:ext>
            </a:extLst>
          </p:cNvPr>
          <p:cNvCxnSpPr>
            <a:cxnSpLocks/>
          </p:cNvCxnSpPr>
          <p:nvPr/>
        </p:nvCxnSpPr>
        <p:spPr>
          <a:xfrm flipH="1" flipV="1">
            <a:off x="5100638" y="1934357"/>
            <a:ext cx="1328737" cy="8867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ED04538-D8EE-6A41-D9BF-0A300D86580D}"/>
              </a:ext>
            </a:extLst>
          </p:cNvPr>
          <p:cNvSpPr txBox="1"/>
          <p:nvPr/>
        </p:nvSpPr>
        <p:spPr>
          <a:xfrm>
            <a:off x="1545189" y="8723552"/>
            <a:ext cx="6780407" cy="1200329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2) Click on the UI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automation.Activities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 packages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A6ADD7-DB95-1965-71E8-C59B433A4DA2}"/>
              </a:ext>
            </a:extLst>
          </p:cNvPr>
          <p:cNvSpPr txBox="1"/>
          <p:nvPr/>
        </p:nvSpPr>
        <p:spPr>
          <a:xfrm>
            <a:off x="12298914" y="3142916"/>
            <a:ext cx="6780407" cy="646331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3) Click on update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B8CBBDC-B42A-B233-E1B5-D3209C9084C7}"/>
              </a:ext>
            </a:extLst>
          </p:cNvPr>
          <p:cNvCxnSpPr>
            <a:cxnSpLocks/>
          </p:cNvCxnSpPr>
          <p:nvPr/>
        </p:nvCxnSpPr>
        <p:spPr>
          <a:xfrm>
            <a:off x="15873413" y="3789247"/>
            <a:ext cx="2363525" cy="24115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7479241-789D-6491-73D0-108F7AC81C14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8325596" y="9043988"/>
            <a:ext cx="990021" cy="2797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A7CD96F-8B83-5245-7DB9-1F138E24BC02}"/>
              </a:ext>
            </a:extLst>
          </p:cNvPr>
          <p:cNvSpPr txBox="1"/>
          <p:nvPr/>
        </p:nvSpPr>
        <p:spPr>
          <a:xfrm>
            <a:off x="12727588" y="10644981"/>
            <a:ext cx="2961529" cy="646331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4) Click save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B9F09A3-9A5E-5DAD-2C91-1BF6E4E4A2CF}"/>
              </a:ext>
            </a:extLst>
          </p:cNvPr>
          <p:cNvCxnSpPr>
            <a:cxnSpLocks/>
          </p:cNvCxnSpPr>
          <p:nvPr/>
        </p:nvCxnSpPr>
        <p:spPr>
          <a:xfrm flipV="1">
            <a:off x="15689117" y="10795086"/>
            <a:ext cx="1366058" cy="1730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F45D32D-ACDB-3E10-BCA0-DB9B62982B1D}"/>
              </a:ext>
            </a:extLst>
          </p:cNvPr>
          <p:cNvCxnSpPr>
            <a:cxnSpLocks/>
          </p:cNvCxnSpPr>
          <p:nvPr/>
        </p:nvCxnSpPr>
        <p:spPr>
          <a:xfrm>
            <a:off x="16025813" y="3941647"/>
            <a:ext cx="2363525" cy="24115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C938B61-4DA2-52D9-2F87-25EC4C7B60AB}"/>
              </a:ext>
            </a:extLst>
          </p:cNvPr>
          <p:cNvSpPr txBox="1"/>
          <p:nvPr/>
        </p:nvSpPr>
        <p:spPr>
          <a:xfrm>
            <a:off x="9801971" y="10022614"/>
            <a:ext cx="2961529" cy="1200329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600" b="1" kern="1200" dirty="0">
                <a:solidFill>
                  <a:schemeClr val="tx1"/>
                </a:solidFill>
                <a:latin typeface="Calibri" panose="020F0502020204030204"/>
                <a:sym typeface="Wingdings" panose="05000000000000000000" pitchFamily="2" charset="2"/>
              </a:rPr>
              <a:t>5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) Click on the blue  arrow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06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1061819" y="540097"/>
            <a:ext cx="8605022" cy="322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0754" tIns="75358" rIns="150754" bIns="75358" anchor="b" anchorCtr="0">
            <a:normAutofit fontScale="90000"/>
          </a:bodyPr>
          <a:lstStyle/>
          <a:p>
            <a:pPr>
              <a:buClr>
                <a:srgbClr val="002060"/>
              </a:buClr>
              <a:buSzPct val="111111"/>
            </a:pPr>
            <a:r>
              <a:rPr lang="en-GB" sz="9607" dirty="0"/>
              <a:t>Data Table and Data Scrapping </a:t>
            </a:r>
            <a:endParaRPr dirty="0"/>
          </a:p>
        </p:txBody>
      </p:sp>
      <p:pic>
        <p:nvPicPr>
          <p:cNvPr id="173" name="Google Shape;173;p28" descr="Laptop open on desk at night"/>
          <p:cNvPicPr preferRelativeResize="0"/>
          <p:nvPr/>
        </p:nvPicPr>
        <p:blipFill rotWithShape="1">
          <a:blip r:embed="rId3">
            <a:alphaModFix/>
          </a:blip>
          <a:srcRect l="21278" r="11767" b="-1"/>
          <a:stretch/>
        </p:blipFill>
        <p:spPr>
          <a:xfrm>
            <a:off x="9842164" y="3590"/>
            <a:ext cx="10265775" cy="11308540"/>
          </a:xfrm>
          <a:custGeom>
            <a:avLst/>
            <a:gdLst/>
            <a:ahLst/>
            <a:cxnLst/>
            <a:rect l="l" t="t" r="r" b="b"/>
            <a:pathLst>
              <a:path w="6878775" h="6858000" extrusionOk="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12" name="Google Shape;174;p28">
            <a:extLst>
              <a:ext uri="{FF2B5EF4-FFF2-40B4-BE49-F238E27FC236}">
                <a16:creationId xmlns:a16="http://schemas.microsoft.com/office/drawing/2014/main" id="{18EB1266-0BFC-89E4-8A70-C6D43ED28F74}"/>
              </a:ext>
            </a:extLst>
          </p:cNvPr>
          <p:cNvGrpSpPr/>
          <p:nvPr/>
        </p:nvGrpSpPr>
        <p:grpSpPr>
          <a:xfrm>
            <a:off x="224914" y="4390119"/>
            <a:ext cx="9441926" cy="3925808"/>
            <a:chOff x="0" y="1918"/>
            <a:chExt cx="5378521" cy="3925808"/>
          </a:xfrm>
        </p:grpSpPr>
        <p:cxnSp>
          <p:nvCxnSpPr>
            <p:cNvPr id="13" name="Google Shape;175;p28">
              <a:extLst>
                <a:ext uri="{FF2B5EF4-FFF2-40B4-BE49-F238E27FC236}">
                  <a16:creationId xmlns:a16="http://schemas.microsoft.com/office/drawing/2014/main" id="{887CF770-094F-FBF9-E330-68358AE39917}"/>
                </a:ext>
              </a:extLst>
            </p:cNvPr>
            <p:cNvCxnSpPr/>
            <p:nvPr/>
          </p:nvCxnSpPr>
          <p:spPr>
            <a:xfrm>
              <a:off x="0" y="1918"/>
              <a:ext cx="5378521" cy="0"/>
            </a:xfrm>
            <a:prstGeom prst="straightConnector1">
              <a:avLst/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 w="9525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4" name="Google Shape;176;p28">
              <a:extLst>
                <a:ext uri="{FF2B5EF4-FFF2-40B4-BE49-F238E27FC236}">
                  <a16:creationId xmlns:a16="http://schemas.microsoft.com/office/drawing/2014/main" id="{292DA322-21C0-2A0F-9A2C-F16499C96179}"/>
                </a:ext>
              </a:extLst>
            </p:cNvPr>
            <p:cNvSpPr/>
            <p:nvPr/>
          </p:nvSpPr>
          <p:spPr>
            <a:xfrm>
              <a:off x="0" y="1918"/>
              <a:ext cx="5378521" cy="13086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6" tIns="91426" rIns="91426" bIns="91426" anchor="ctr" anchorCtr="0">
              <a:noAutofit/>
            </a:bodyPr>
            <a:lstStyle/>
            <a:p>
              <a:pPr marL="0" marR="0" lvl="0" indent="0" algn="l" defTabSz="9144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177;p28">
              <a:extLst>
                <a:ext uri="{FF2B5EF4-FFF2-40B4-BE49-F238E27FC236}">
                  <a16:creationId xmlns:a16="http://schemas.microsoft.com/office/drawing/2014/main" id="{9A67DBEF-24DF-232F-57FB-207B7AF75F8C}"/>
                </a:ext>
              </a:extLst>
            </p:cNvPr>
            <p:cNvSpPr txBox="1"/>
            <p:nvPr/>
          </p:nvSpPr>
          <p:spPr>
            <a:xfrm>
              <a:off x="0" y="1918"/>
              <a:ext cx="5378521" cy="13086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6" tIns="91426" rIns="91426" bIns="91426" anchor="t" anchorCtr="0">
              <a:noAutofit/>
            </a:bodyPr>
            <a:lstStyle/>
            <a:p>
              <a:pPr marL="0" marR="0" lvl="0" indent="0" algn="l" defTabSz="91449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  <a:tabLst/>
                <a:defRPr/>
              </a:pPr>
              <a:endParaRPr kumimoji="0" sz="1801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16" name="Google Shape;178;p28">
              <a:extLst>
                <a:ext uri="{FF2B5EF4-FFF2-40B4-BE49-F238E27FC236}">
                  <a16:creationId xmlns:a16="http://schemas.microsoft.com/office/drawing/2014/main" id="{92ED1622-E578-329A-1FFD-213707A72AC3}"/>
                </a:ext>
              </a:extLst>
            </p:cNvPr>
            <p:cNvCxnSpPr/>
            <p:nvPr/>
          </p:nvCxnSpPr>
          <p:spPr>
            <a:xfrm>
              <a:off x="0" y="1310521"/>
              <a:ext cx="5378521" cy="0"/>
            </a:xfrm>
            <a:prstGeom prst="straightConnector1">
              <a:avLst/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 w="9525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7" name="Google Shape;179;p28">
              <a:extLst>
                <a:ext uri="{FF2B5EF4-FFF2-40B4-BE49-F238E27FC236}">
                  <a16:creationId xmlns:a16="http://schemas.microsoft.com/office/drawing/2014/main" id="{EB312BBE-F24A-9A7A-5B33-EADAD4B7AB46}"/>
                </a:ext>
              </a:extLst>
            </p:cNvPr>
            <p:cNvSpPr/>
            <p:nvPr/>
          </p:nvSpPr>
          <p:spPr>
            <a:xfrm>
              <a:off x="0" y="1310521"/>
              <a:ext cx="5378521" cy="13086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6" tIns="91426" rIns="91426" bIns="91426" anchor="ctr" anchorCtr="0">
              <a:noAutofit/>
            </a:bodyPr>
            <a:lstStyle/>
            <a:p>
              <a:pPr marL="0" marR="0" lvl="0" indent="0" algn="l" defTabSz="9144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180;p28">
              <a:extLst>
                <a:ext uri="{FF2B5EF4-FFF2-40B4-BE49-F238E27FC236}">
                  <a16:creationId xmlns:a16="http://schemas.microsoft.com/office/drawing/2014/main" id="{8CA4795F-5202-E04D-6463-89E06F8871A3}"/>
                </a:ext>
              </a:extLst>
            </p:cNvPr>
            <p:cNvSpPr txBox="1"/>
            <p:nvPr/>
          </p:nvSpPr>
          <p:spPr>
            <a:xfrm>
              <a:off x="0" y="1310521"/>
              <a:ext cx="5378521" cy="13086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6" tIns="91426" rIns="91426" bIns="91426" anchor="t" anchorCtr="0">
              <a:noAutofit/>
            </a:bodyPr>
            <a:lstStyle/>
            <a:p>
              <a:pPr marL="0" marR="0" lvl="0" indent="0" algn="l" defTabSz="91449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  <a:tabLst/>
                <a:defRPr/>
              </a:pPr>
              <a:endParaRPr kumimoji="0" sz="3203" b="1" i="0" u="none" strike="noStrike" kern="0" cap="none" spc="0" normalizeH="0" baseline="0" noProof="0" dirty="0">
                <a:ln>
                  <a:noFill/>
                </a:ln>
                <a:solidFill>
                  <a:srgbClr val="833C0B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" name="Google Shape;181;p28">
              <a:extLst>
                <a:ext uri="{FF2B5EF4-FFF2-40B4-BE49-F238E27FC236}">
                  <a16:creationId xmlns:a16="http://schemas.microsoft.com/office/drawing/2014/main" id="{ABB5815B-B151-BDA7-A6BE-6F6C91427A9E}"/>
                </a:ext>
              </a:extLst>
            </p:cNvPr>
            <p:cNvCxnSpPr/>
            <p:nvPr/>
          </p:nvCxnSpPr>
          <p:spPr>
            <a:xfrm>
              <a:off x="0" y="2619124"/>
              <a:ext cx="5378521" cy="0"/>
            </a:xfrm>
            <a:prstGeom prst="straightConnector1">
              <a:avLst/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 w="9525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0" name="Google Shape;182;p28">
              <a:extLst>
                <a:ext uri="{FF2B5EF4-FFF2-40B4-BE49-F238E27FC236}">
                  <a16:creationId xmlns:a16="http://schemas.microsoft.com/office/drawing/2014/main" id="{560AF94A-BB70-D4A9-B37C-0C7DAEE437B8}"/>
                </a:ext>
              </a:extLst>
            </p:cNvPr>
            <p:cNvSpPr/>
            <p:nvPr/>
          </p:nvSpPr>
          <p:spPr>
            <a:xfrm>
              <a:off x="0" y="2619124"/>
              <a:ext cx="5378521" cy="13086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6" tIns="91426" rIns="91426" bIns="91426" anchor="ctr" anchorCtr="0">
              <a:noAutofit/>
            </a:bodyPr>
            <a:lstStyle/>
            <a:p>
              <a:pPr marL="0" marR="0" lvl="0" indent="0" algn="l" defTabSz="9144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183;p28">
              <a:extLst>
                <a:ext uri="{FF2B5EF4-FFF2-40B4-BE49-F238E27FC236}">
                  <a16:creationId xmlns:a16="http://schemas.microsoft.com/office/drawing/2014/main" id="{35CE1E72-2FFA-51E9-2C75-480445857DCB}"/>
                </a:ext>
              </a:extLst>
            </p:cNvPr>
            <p:cNvSpPr txBox="1"/>
            <p:nvPr/>
          </p:nvSpPr>
          <p:spPr>
            <a:xfrm>
              <a:off x="0" y="2619124"/>
              <a:ext cx="5378521" cy="13086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6" tIns="91426" rIns="91426" bIns="91426" anchor="t" anchorCtr="0">
              <a:noAutofit/>
            </a:bodyPr>
            <a:lstStyle/>
            <a:p>
              <a:pPr marL="0" marR="0" lvl="0" indent="0" algn="l" defTabSz="91449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  <a:tabLst/>
                <a:defRPr/>
              </a:pPr>
              <a:endParaRPr kumimoji="0" sz="3203" b="1" i="0" u="none" strike="noStrike" kern="0" cap="none" spc="0" normalizeH="0" baseline="0" noProof="0">
                <a:ln>
                  <a:noFill/>
                </a:ln>
                <a:solidFill>
                  <a:srgbClr val="833C0B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2164501-1EAF-7785-2716-4F70D0F3D71F}"/>
              </a:ext>
            </a:extLst>
          </p:cNvPr>
          <p:cNvSpPr txBox="1"/>
          <p:nvPr/>
        </p:nvSpPr>
        <p:spPr>
          <a:xfrm>
            <a:off x="185157" y="4521601"/>
            <a:ext cx="94419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SG" sz="4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Setting up plugin for Data Scrapping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849F03-1D00-9A6A-1740-22669E663AA4}"/>
              </a:ext>
            </a:extLst>
          </p:cNvPr>
          <p:cNvSpPr txBox="1"/>
          <p:nvPr/>
        </p:nvSpPr>
        <p:spPr>
          <a:xfrm>
            <a:off x="224914" y="6037828"/>
            <a:ext cx="10125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SG" sz="4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Data Scrapping from Data.gov.sg</a:t>
            </a:r>
          </a:p>
        </p:txBody>
      </p:sp>
    </p:spTree>
    <p:extLst>
      <p:ext uri="{BB962C8B-B14F-4D97-AF65-F5344CB8AC3E}">
        <p14:creationId xmlns:p14="http://schemas.microsoft.com/office/powerpoint/2010/main" val="157090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8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5_Office Theme">
  <a:themeElements>
    <a:clrScheme name="UiPath 2018">
      <a:dk1>
        <a:sysClr val="windowText" lastClr="000000"/>
      </a:dk1>
      <a:lt1>
        <a:sysClr val="window" lastClr="FFFFFF"/>
      </a:lt1>
      <a:dk2>
        <a:srgbClr val="98A4AE"/>
      </a:dk2>
      <a:lt2>
        <a:srgbClr val="D9E1E2"/>
      </a:lt2>
      <a:accent1>
        <a:srgbClr val="0085CA"/>
      </a:accent1>
      <a:accent2>
        <a:srgbClr val="002855"/>
      </a:accent2>
      <a:accent3>
        <a:srgbClr val="B9D9EB"/>
      </a:accent3>
      <a:accent4>
        <a:srgbClr val="FF6900"/>
      </a:accent4>
      <a:accent5>
        <a:srgbClr val="98A4AE"/>
      </a:accent5>
      <a:accent6>
        <a:srgbClr val="D9E1E2"/>
      </a:accent6>
      <a:hlink>
        <a:srgbClr val="6FCF97"/>
      </a:hlink>
      <a:folHlink>
        <a:srgbClr val="AA8CC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10972</TotalTime>
  <Words>1576</Words>
  <Application>Microsoft Office PowerPoint</Application>
  <PresentationFormat>Custom</PresentationFormat>
  <Paragraphs>181</Paragraphs>
  <Slides>30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Wingdings</vt:lpstr>
      <vt:lpstr>Verdana</vt:lpstr>
      <vt:lpstr>Calibri Light</vt:lpstr>
      <vt:lpstr>Arial</vt:lpstr>
      <vt:lpstr>Calibri</vt:lpstr>
      <vt:lpstr>Quattrocento Sans</vt:lpstr>
      <vt:lpstr>Office Theme</vt:lpstr>
      <vt:lpstr>6_Office Theme</vt:lpstr>
      <vt:lpstr>4_Office Theme</vt:lpstr>
      <vt:lpstr>8_Office Theme</vt:lpstr>
      <vt:lpstr>5_Office Theme</vt:lpstr>
      <vt:lpstr>UiPath RPA Nanyang Polytechnic School of Information Technology</vt:lpstr>
      <vt:lpstr>Data Table and Data Scrapping </vt:lpstr>
      <vt:lpstr>PowerPoint Presentation</vt:lpstr>
      <vt:lpstr>PowerPoint Presentation</vt:lpstr>
      <vt:lpstr>Data Table and Data Scrapping </vt:lpstr>
      <vt:lpstr>PowerPoint Presentation</vt:lpstr>
      <vt:lpstr>PowerPoint Presentation</vt:lpstr>
      <vt:lpstr>PowerPoint Presentation</vt:lpstr>
      <vt:lpstr>Data Table and Data Scrapping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Table and Data Scrapping </vt:lpstr>
      <vt:lpstr>PowerPoint Presentation</vt:lpstr>
      <vt:lpstr>Supplementary Slide  Chrome Extension for UiPath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Power Platform</dc:title>
  <dc:creator>Kit Fan LOO (NYP)</dc:creator>
  <cp:lastModifiedBy>Alan CHOW (NYP)</cp:lastModifiedBy>
  <cp:revision>110</cp:revision>
  <dcterms:created xsi:type="dcterms:W3CDTF">2023-02-22T04:09:35Z</dcterms:created>
  <dcterms:modified xsi:type="dcterms:W3CDTF">2024-07-18T05:00:43Z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2022-04-05T00:00:00Z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2023-02-22T00:00:00Z</vt:filetime>
  </property>
  <property fmtid="{D5CDD505-2E9C-101B-9397-08002B2CF9AE}" pid="5" name="MSIP_Label_babe128f-e2ab-4b18-9c62-301caee5e80a_Enabled">
    <vt:lpwstr>true</vt:lpwstr>
  </property>
  <property fmtid="{D5CDD505-2E9C-101B-9397-08002B2CF9AE}" pid="6" name="MSIP_Label_babe128f-e2ab-4b18-9c62-301caee5e80a_SetDate">
    <vt:lpwstr>2023-08-14T23:07:03Z</vt:lpwstr>
  </property>
  <property fmtid="{D5CDD505-2E9C-101B-9397-08002B2CF9AE}" pid="7" name="MSIP_Label_babe128f-e2ab-4b18-9c62-301caee5e80a_Method">
    <vt:lpwstr>Privileged</vt:lpwstr>
  </property>
  <property fmtid="{D5CDD505-2E9C-101B-9397-08002B2CF9AE}" pid="8" name="MSIP_Label_babe128f-e2ab-4b18-9c62-301caee5e80a_Name">
    <vt:lpwstr>OFFICIAL [OPEN]</vt:lpwstr>
  </property>
  <property fmtid="{D5CDD505-2E9C-101B-9397-08002B2CF9AE}" pid="9" name="MSIP_Label_babe128f-e2ab-4b18-9c62-301caee5e80a_SiteId">
    <vt:lpwstr>243ebaed-00d0-4690-a7dc-75893b0d9f98</vt:lpwstr>
  </property>
  <property fmtid="{D5CDD505-2E9C-101B-9397-08002B2CF9AE}" pid="10" name="MSIP_Label_babe128f-e2ab-4b18-9c62-301caee5e80a_ActionId">
    <vt:lpwstr>dd08cdff-c887-452b-875e-e45b38beb99e</vt:lpwstr>
  </property>
  <property fmtid="{D5CDD505-2E9C-101B-9397-08002B2CF9AE}" pid="11" name="MSIP_Label_babe128f-e2ab-4b18-9c62-301caee5e80a_ContentBits">
    <vt:lpwstr>1</vt:lpwstr>
  </property>
  <property fmtid="{D5CDD505-2E9C-101B-9397-08002B2CF9AE}" pid="12" name="ClassificationContentMarkingHeaderLocations">
    <vt:lpwstr>Jachimo template:3\1_Office Theme:3\1_Office Theme:3\2_Office Theme:3\3_Office Theme:3\Office Theme:3\4_Office Theme:8\5_Office Theme:8</vt:lpwstr>
  </property>
  <property fmtid="{D5CDD505-2E9C-101B-9397-08002B2CF9AE}" pid="13" name="ClassificationContentMarkingHeaderText">
    <vt:lpwstr>Official (Open)</vt:lpwstr>
  </property>
</Properties>
</file>